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9" r:id="rId3"/>
    <p:sldId id="310" r:id="rId5"/>
    <p:sldId id="333" r:id="rId6"/>
    <p:sldId id="428" r:id="rId7"/>
    <p:sldId id="444" r:id="rId8"/>
    <p:sldId id="445" r:id="rId9"/>
    <p:sldId id="446" r:id="rId10"/>
    <p:sldId id="447" r:id="rId11"/>
    <p:sldId id="448" r:id="rId12"/>
    <p:sldId id="449" r:id="rId13"/>
    <p:sldId id="468" r:id="rId14"/>
    <p:sldId id="466" r:id="rId15"/>
    <p:sldId id="332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064" userDrawn="1">
          <p15:clr>
            <a:srgbClr val="A4A3A4"/>
          </p15:clr>
        </p15:guide>
        <p15:guide id="3" pos="560" userDrawn="1">
          <p15:clr>
            <a:srgbClr val="A4A3A4"/>
          </p15:clr>
        </p15:guide>
        <p15:guide id="4" pos="7102" userDrawn="1">
          <p15:clr>
            <a:srgbClr val="A4A3A4"/>
          </p15:clr>
        </p15:guide>
        <p15:guide id="5" pos="2768" userDrawn="1">
          <p15:clr>
            <a:srgbClr val="A4A3A4"/>
          </p15:clr>
        </p15:guide>
        <p15:guide id="6" pos="51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F74"/>
    <a:srgbClr val="809ADC"/>
    <a:srgbClr val="A6A6A6"/>
    <a:srgbClr val="4168CB"/>
    <a:srgbClr val="5577D1"/>
    <a:srgbClr val="D9D9D9"/>
    <a:srgbClr val="C086A3"/>
    <a:srgbClr val="FEC261"/>
    <a:srgbClr val="2B0A45"/>
    <a:srgbClr val="3E2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4581" autoAdjust="0"/>
  </p:normalViewPr>
  <p:slideViewPr>
    <p:cSldViewPr snapToGrid="0" showGuides="1">
      <p:cViewPr varScale="1">
        <p:scale>
          <a:sx n="107" d="100"/>
          <a:sy n="107" d="100"/>
        </p:scale>
        <p:origin x="120" y="144"/>
      </p:cViewPr>
      <p:guideLst>
        <p:guide pos="3841"/>
        <p:guide orient="horz" pos="2064"/>
        <p:guide pos="560"/>
        <p:guide pos="7102"/>
        <p:guide pos="2768"/>
        <p:guide pos="51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63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DD7D20-9210-478D-9263-E0161C4A3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9A8EC6-AEA3-4BE4-8525-26F907CCAEAC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8232896" y="4859669"/>
            <a:ext cx="3785398" cy="2024895"/>
            <a:chOff x="8232896" y="4859669"/>
            <a:chExt cx="3785398" cy="2024895"/>
          </a:xfrm>
        </p:grpSpPr>
        <p:sp>
          <p:nvSpPr>
            <p:cNvPr id="8" name="矩形 7"/>
            <p:cNvSpPr/>
            <p:nvPr/>
          </p:nvSpPr>
          <p:spPr>
            <a:xfrm>
              <a:off x="8232896" y="5554034"/>
              <a:ext cx="760250" cy="694365"/>
            </a:xfrm>
            <a:prstGeom prst="rect">
              <a:avLst/>
            </a:prstGeom>
            <a:solidFill>
              <a:srgbClr val="5577D1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87862" y="4859669"/>
              <a:ext cx="760250" cy="694365"/>
            </a:xfrm>
            <a:prstGeom prst="rect">
              <a:avLst/>
            </a:prstGeom>
            <a:solidFill>
              <a:srgbClr val="5577D1">
                <a:alpha val="1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748112" y="5554034"/>
              <a:ext cx="760250" cy="694365"/>
            </a:xfrm>
            <a:prstGeom prst="rect">
              <a:avLst/>
            </a:prstGeom>
            <a:solidFill>
              <a:srgbClr val="5577D1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0503078" y="6248399"/>
              <a:ext cx="760250" cy="636165"/>
            </a:xfrm>
            <a:prstGeom prst="rect">
              <a:avLst/>
            </a:prstGeom>
            <a:solidFill>
              <a:srgbClr val="5577D1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1258044" y="5554034"/>
              <a:ext cx="760250" cy="694365"/>
            </a:xfrm>
            <a:prstGeom prst="rect">
              <a:avLst/>
            </a:prstGeom>
            <a:solidFill>
              <a:srgbClr val="5577D1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8226"/>
            <a:ext cx="12192000" cy="6876338"/>
            <a:chOff x="0" y="8226"/>
            <a:chExt cx="12192000" cy="6876338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660400"/>
              <a:ext cx="12192000" cy="5588000"/>
              <a:chOff x="0" y="660400"/>
              <a:chExt cx="12192000" cy="5588000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0" y="660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0" y="1358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0" y="2057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0" y="2755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0" y="3454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0" y="4152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0" y="4851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0" y="5549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0" y="6248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7"/>
            <p:cNvGrpSpPr/>
            <p:nvPr/>
          </p:nvGrpSpPr>
          <p:grpSpPr>
            <a:xfrm>
              <a:off x="673100" y="8226"/>
              <a:ext cx="11340855" cy="6876338"/>
              <a:chOff x="723900" y="8226"/>
              <a:chExt cx="11340855" cy="6876338"/>
            </a:xfrm>
          </p:grpSpPr>
          <p:cxnSp>
            <p:nvCxnSpPr>
              <p:cNvPr id="9" name="直接连接符 8"/>
              <p:cNvCxnSpPr/>
              <p:nvPr/>
            </p:nvCxnSpPr>
            <p:spPr>
              <a:xfrm>
                <a:off x="723900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1479957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2236014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2992071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3748128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4504185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5260242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6016299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6772356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7528413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8284470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9040527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>
                <a:off x="9796584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10552641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1308698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2064755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hemeOverride" Target="../theme/themeOverride8.xml"/><Relationship Id="rId7" Type="http://schemas.openxmlformats.org/officeDocument/2006/relationships/tags" Target="../tags/tag55.xml"/><Relationship Id="rId6" Type="http://schemas.openxmlformats.org/officeDocument/2006/relationships/image" Target="../media/image13.png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0" Type="http://schemas.openxmlformats.org/officeDocument/2006/relationships/notesSlide" Target="../notesSlides/notesSlide10.xml"/><Relationship Id="rId1" Type="http://schemas.openxmlformats.org/officeDocument/2006/relationships/tags" Target="../tags/tag5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9.xml"/><Relationship Id="rId6" Type="http://schemas.openxmlformats.org/officeDocument/2006/relationships/image" Target="../media/image14.png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10.xml"/><Relationship Id="rId4" Type="http://schemas.openxmlformats.org/officeDocument/2006/relationships/image" Target="../media/image15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6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.xml"/><Relationship Id="rId6" Type="http://schemas.openxmlformats.org/officeDocument/2006/relationships/themeOverride" Target="../theme/themeOverride1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image" Target="../media/image3.png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1.xml"/><Relationship Id="rId11" Type="http://schemas.openxmlformats.org/officeDocument/2006/relationships/themeOverride" Target="../theme/themeOverride2.xml"/><Relationship Id="rId10" Type="http://schemas.openxmlformats.org/officeDocument/2006/relationships/image" Target="../media/image4.png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image" Target="../media/image5.png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3" Type="http://schemas.openxmlformats.org/officeDocument/2006/relationships/notesSlide" Target="../notesSlides/notesSlide5.xml"/><Relationship Id="rId12" Type="http://schemas.openxmlformats.org/officeDocument/2006/relationships/slideLayout" Target="../slideLayouts/slideLayout1.xml"/><Relationship Id="rId11" Type="http://schemas.openxmlformats.org/officeDocument/2006/relationships/themeOverride" Target="../theme/themeOverride3.xml"/><Relationship Id="rId10" Type="http://schemas.openxmlformats.org/officeDocument/2006/relationships/image" Target="../media/image6.png"/><Relationship Id="rId1" Type="http://schemas.openxmlformats.org/officeDocument/2006/relationships/tags" Target="../tags/tag1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image" Target="../media/image7.png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3" Type="http://schemas.openxmlformats.org/officeDocument/2006/relationships/notesSlide" Target="../notesSlides/notesSlide6.xml"/><Relationship Id="rId12" Type="http://schemas.openxmlformats.org/officeDocument/2006/relationships/slideLayout" Target="../slideLayouts/slideLayout1.xml"/><Relationship Id="rId11" Type="http://schemas.openxmlformats.org/officeDocument/2006/relationships/themeOverride" Target="../theme/themeOverride4.xml"/><Relationship Id="rId10" Type="http://schemas.openxmlformats.org/officeDocument/2006/relationships/image" Target="../media/image8.png"/><Relationship Id="rId1" Type="http://schemas.openxmlformats.org/officeDocument/2006/relationships/tags" Target="../tags/tag2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hemeOverride" Target="../theme/themeOverride5.xml"/><Relationship Id="rId7" Type="http://schemas.openxmlformats.org/officeDocument/2006/relationships/image" Target="../media/image9.png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0" Type="http://schemas.openxmlformats.org/officeDocument/2006/relationships/notesSlide" Target="../notesSlides/notesSlide7.xml"/><Relationship Id="rId1" Type="http://schemas.openxmlformats.org/officeDocument/2006/relationships/tags" Target="../tags/tag3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6.xml"/><Relationship Id="rId6" Type="http://schemas.openxmlformats.org/officeDocument/2006/relationships/image" Target="../media/image10.png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48.xml"/><Relationship Id="rId7" Type="http://schemas.openxmlformats.org/officeDocument/2006/relationships/image" Target="../media/image11.png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.xml"/><Relationship Id="rId11" Type="http://schemas.openxmlformats.org/officeDocument/2006/relationships/themeOverride" Target="../theme/themeOverride7.xml"/><Relationship Id="rId10" Type="http://schemas.openxmlformats.org/officeDocument/2006/relationships/tags" Target="../tags/tag49.xml"/><Relationship Id="rId1" Type="http://schemas.openxmlformats.org/officeDocument/2006/relationships/tags" Target="../tags/tag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单圆角 15"/>
          <p:cNvSpPr/>
          <p:nvPr/>
        </p:nvSpPr>
        <p:spPr>
          <a:xfrm>
            <a:off x="7839075" y="1551940"/>
            <a:ext cx="2600325" cy="574040"/>
          </a:xfrm>
          <a:prstGeom prst="round1Rect">
            <a:avLst>
              <a:gd name="adj" fmla="val 0"/>
            </a:avLst>
          </a:prstGeom>
          <a:solidFill>
            <a:srgbClr val="2A3F7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: 圆角 87"/>
          <p:cNvSpPr/>
          <p:nvPr/>
        </p:nvSpPr>
        <p:spPr>
          <a:xfrm>
            <a:off x="1917453" y="2315320"/>
            <a:ext cx="8686802" cy="16112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2A3F7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1752599" y="2125753"/>
            <a:ext cx="8686802" cy="1611222"/>
          </a:xfrm>
          <a:prstGeom prst="roundRect">
            <a:avLst>
              <a:gd name="adj" fmla="val 0"/>
            </a:avLst>
          </a:prstGeom>
          <a:solidFill>
            <a:srgbClr val="5577D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4"/>
          <p:cNvSpPr txBox="1"/>
          <p:nvPr/>
        </p:nvSpPr>
        <p:spPr>
          <a:xfrm>
            <a:off x="2096770" y="2486660"/>
            <a:ext cx="7997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基于机器学习的中文情感识别</a:t>
            </a:r>
            <a:r>
              <a:rPr lang="zh-CN" altLang="en-US" sz="36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研究</a:t>
            </a:r>
            <a:endParaRPr lang="zh-CN" altLang="en-US" sz="3600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752090" y="3187065"/>
            <a:ext cx="668782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Research on Chinese Emotion Recognition </a:t>
            </a:r>
            <a:r>
              <a:rPr lang="en-US" altLang="zh-CN" sz="16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ased on Machine Learning</a:t>
            </a:r>
            <a:endParaRPr lang="zh-CN" altLang="en-US" sz="1600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0" name="Oval 10"/>
          <p:cNvSpPr>
            <a:spLocks noChangeArrowheads="1"/>
          </p:cNvSpPr>
          <p:nvPr/>
        </p:nvSpPr>
        <p:spPr bwMode="auto">
          <a:xfrm>
            <a:off x="3948774" y="4715360"/>
            <a:ext cx="365283" cy="365280"/>
          </a:xfrm>
          <a:prstGeom prst="ellipse">
            <a:avLst/>
          </a:prstGeom>
          <a:solidFill>
            <a:srgbClr val="2A3F74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Text Box 19"/>
          <p:cNvSpPr txBox="1">
            <a:spLocks noChangeArrowheads="1"/>
          </p:cNvSpPr>
          <p:nvPr/>
        </p:nvSpPr>
        <p:spPr bwMode="auto">
          <a:xfrm>
            <a:off x="4304907" y="4756101"/>
            <a:ext cx="1609090" cy="306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微软雅黑" panose="020B0503020204020204" charset="-122"/>
                <a:sym typeface="+mn-lt"/>
              </a:rPr>
              <a:t>指导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微软雅黑" panose="020B0503020204020204" charset="-122"/>
                <a:sym typeface="+mn-lt"/>
              </a:rPr>
              <a:t>教师：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微软雅黑" panose="020B0503020204020204" charset="-122"/>
                <a:sym typeface="+mn-lt"/>
              </a:rPr>
              <a:t>田丽华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仿宋" panose="02010609060101010101" charset="-122"/>
              <a:ea typeface="仿宋" panose="02010609060101010101" charset="-122"/>
              <a:cs typeface="微软雅黑" panose="020B0503020204020204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997578" y="4727425"/>
            <a:ext cx="1814924" cy="365280"/>
            <a:chOff x="7546308" y="4407385"/>
            <a:chExt cx="1814924" cy="365280"/>
          </a:xfrm>
        </p:grpSpPr>
        <p:sp>
          <p:nvSpPr>
            <p:cNvPr id="56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143129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汇报人：</a:t>
              </a: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吴泞宇</a:t>
              </a:r>
              <a:endParaRPr lang="zh-CN" altLang="en-US" sz="1400" b="1" dirty="0">
                <a:solidFill>
                  <a:schemeClr val="bg1">
                    <a:lumMod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sp>
        <p:nvSpPr>
          <p:cNvPr id="89" name="graduation-cap_8161"/>
          <p:cNvSpPr/>
          <p:nvPr/>
        </p:nvSpPr>
        <p:spPr>
          <a:xfrm>
            <a:off x="6051347" y="4822810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ducative-academy-buildings_43236"/>
          <p:cNvSpPr/>
          <p:nvPr/>
        </p:nvSpPr>
        <p:spPr>
          <a:xfrm>
            <a:off x="8004280" y="1659032"/>
            <a:ext cx="609685" cy="309503"/>
          </a:xfrm>
          <a:custGeom>
            <a:avLst/>
            <a:gdLst>
              <a:gd name="connsiteX0" fmla="*/ 555486 w 601409"/>
              <a:gd name="connsiteY0" fmla="*/ 246567 h 305302"/>
              <a:gd name="connsiteX1" fmla="*/ 555486 w 601409"/>
              <a:gd name="connsiteY1" fmla="*/ 269488 h 305302"/>
              <a:gd name="connsiteX2" fmla="*/ 578447 w 601409"/>
              <a:gd name="connsiteY2" fmla="*/ 269488 h 305302"/>
              <a:gd name="connsiteX3" fmla="*/ 578447 w 601409"/>
              <a:gd name="connsiteY3" fmla="*/ 246567 h 305302"/>
              <a:gd name="connsiteX4" fmla="*/ 516738 w 601409"/>
              <a:gd name="connsiteY4" fmla="*/ 246567 h 305302"/>
              <a:gd name="connsiteX5" fmla="*/ 516738 w 601409"/>
              <a:gd name="connsiteY5" fmla="*/ 269488 h 305302"/>
              <a:gd name="connsiteX6" fmla="*/ 539699 w 601409"/>
              <a:gd name="connsiteY6" fmla="*/ 269488 h 305302"/>
              <a:gd name="connsiteX7" fmla="*/ 539699 w 601409"/>
              <a:gd name="connsiteY7" fmla="*/ 246567 h 305302"/>
              <a:gd name="connsiteX8" fmla="*/ 477989 w 601409"/>
              <a:gd name="connsiteY8" fmla="*/ 246567 h 305302"/>
              <a:gd name="connsiteX9" fmla="*/ 477989 w 601409"/>
              <a:gd name="connsiteY9" fmla="*/ 269488 h 305302"/>
              <a:gd name="connsiteX10" fmla="*/ 500951 w 601409"/>
              <a:gd name="connsiteY10" fmla="*/ 269488 h 305302"/>
              <a:gd name="connsiteX11" fmla="*/ 500951 w 601409"/>
              <a:gd name="connsiteY11" fmla="*/ 246567 h 305302"/>
              <a:gd name="connsiteX12" fmla="*/ 439241 w 601409"/>
              <a:gd name="connsiteY12" fmla="*/ 246567 h 305302"/>
              <a:gd name="connsiteX13" fmla="*/ 439241 w 601409"/>
              <a:gd name="connsiteY13" fmla="*/ 269488 h 305302"/>
              <a:gd name="connsiteX14" fmla="*/ 462203 w 601409"/>
              <a:gd name="connsiteY14" fmla="*/ 269488 h 305302"/>
              <a:gd name="connsiteX15" fmla="*/ 462203 w 601409"/>
              <a:gd name="connsiteY15" fmla="*/ 246567 h 305302"/>
              <a:gd name="connsiteX16" fmla="*/ 143512 w 601409"/>
              <a:gd name="connsiteY16" fmla="*/ 246567 h 305302"/>
              <a:gd name="connsiteX17" fmla="*/ 143512 w 601409"/>
              <a:gd name="connsiteY17" fmla="*/ 269488 h 305302"/>
              <a:gd name="connsiteX18" fmla="*/ 165038 w 601409"/>
              <a:gd name="connsiteY18" fmla="*/ 269488 h 305302"/>
              <a:gd name="connsiteX19" fmla="*/ 165038 w 601409"/>
              <a:gd name="connsiteY19" fmla="*/ 246567 h 305302"/>
              <a:gd name="connsiteX20" fmla="*/ 103328 w 601409"/>
              <a:gd name="connsiteY20" fmla="*/ 246567 h 305302"/>
              <a:gd name="connsiteX21" fmla="*/ 103328 w 601409"/>
              <a:gd name="connsiteY21" fmla="*/ 269488 h 305302"/>
              <a:gd name="connsiteX22" fmla="*/ 126290 w 601409"/>
              <a:gd name="connsiteY22" fmla="*/ 269488 h 305302"/>
              <a:gd name="connsiteX23" fmla="*/ 126290 w 601409"/>
              <a:gd name="connsiteY23" fmla="*/ 246567 h 305302"/>
              <a:gd name="connsiteX24" fmla="*/ 66015 w 601409"/>
              <a:gd name="connsiteY24" fmla="*/ 246567 h 305302"/>
              <a:gd name="connsiteX25" fmla="*/ 66015 w 601409"/>
              <a:gd name="connsiteY25" fmla="*/ 269488 h 305302"/>
              <a:gd name="connsiteX26" fmla="*/ 88977 w 601409"/>
              <a:gd name="connsiteY26" fmla="*/ 269488 h 305302"/>
              <a:gd name="connsiteX27" fmla="*/ 88977 w 601409"/>
              <a:gd name="connsiteY27" fmla="*/ 246567 h 305302"/>
              <a:gd name="connsiteX28" fmla="*/ 27267 w 601409"/>
              <a:gd name="connsiteY28" fmla="*/ 246567 h 305302"/>
              <a:gd name="connsiteX29" fmla="*/ 27267 w 601409"/>
              <a:gd name="connsiteY29" fmla="*/ 269488 h 305302"/>
              <a:gd name="connsiteX30" fmla="*/ 50229 w 601409"/>
              <a:gd name="connsiteY30" fmla="*/ 269488 h 305302"/>
              <a:gd name="connsiteX31" fmla="*/ 50229 w 601409"/>
              <a:gd name="connsiteY31" fmla="*/ 246567 h 305302"/>
              <a:gd name="connsiteX32" fmla="*/ 351656 w 601409"/>
              <a:gd name="connsiteY32" fmla="*/ 219302 h 305302"/>
              <a:gd name="connsiteX33" fmla="*/ 351656 w 601409"/>
              <a:gd name="connsiteY33" fmla="*/ 245102 h 305302"/>
              <a:gd name="connsiteX34" fmla="*/ 376069 w 601409"/>
              <a:gd name="connsiteY34" fmla="*/ 245102 h 305302"/>
              <a:gd name="connsiteX35" fmla="*/ 376069 w 601409"/>
              <a:gd name="connsiteY35" fmla="*/ 219302 h 305302"/>
              <a:gd name="connsiteX36" fmla="*/ 308573 w 601409"/>
              <a:gd name="connsiteY36" fmla="*/ 219302 h 305302"/>
              <a:gd name="connsiteX37" fmla="*/ 308573 w 601409"/>
              <a:gd name="connsiteY37" fmla="*/ 245102 h 305302"/>
              <a:gd name="connsiteX38" fmla="*/ 332987 w 601409"/>
              <a:gd name="connsiteY38" fmla="*/ 245102 h 305302"/>
              <a:gd name="connsiteX39" fmla="*/ 332987 w 601409"/>
              <a:gd name="connsiteY39" fmla="*/ 219302 h 305302"/>
              <a:gd name="connsiteX40" fmla="*/ 265491 w 601409"/>
              <a:gd name="connsiteY40" fmla="*/ 219302 h 305302"/>
              <a:gd name="connsiteX41" fmla="*/ 265491 w 601409"/>
              <a:gd name="connsiteY41" fmla="*/ 245102 h 305302"/>
              <a:gd name="connsiteX42" fmla="*/ 291340 w 601409"/>
              <a:gd name="connsiteY42" fmla="*/ 245102 h 305302"/>
              <a:gd name="connsiteX43" fmla="*/ 291340 w 601409"/>
              <a:gd name="connsiteY43" fmla="*/ 219302 h 305302"/>
              <a:gd name="connsiteX44" fmla="*/ 222408 w 601409"/>
              <a:gd name="connsiteY44" fmla="*/ 219302 h 305302"/>
              <a:gd name="connsiteX45" fmla="*/ 222408 w 601409"/>
              <a:gd name="connsiteY45" fmla="*/ 245102 h 305302"/>
              <a:gd name="connsiteX46" fmla="*/ 248258 w 601409"/>
              <a:gd name="connsiteY46" fmla="*/ 245102 h 305302"/>
              <a:gd name="connsiteX47" fmla="*/ 248258 w 601409"/>
              <a:gd name="connsiteY47" fmla="*/ 219302 h 305302"/>
              <a:gd name="connsiteX48" fmla="*/ 555486 w 601409"/>
              <a:gd name="connsiteY48" fmla="*/ 212186 h 305302"/>
              <a:gd name="connsiteX49" fmla="*/ 555486 w 601409"/>
              <a:gd name="connsiteY49" fmla="*/ 235107 h 305302"/>
              <a:gd name="connsiteX50" fmla="*/ 578447 w 601409"/>
              <a:gd name="connsiteY50" fmla="*/ 235107 h 305302"/>
              <a:gd name="connsiteX51" fmla="*/ 578447 w 601409"/>
              <a:gd name="connsiteY51" fmla="*/ 212186 h 305302"/>
              <a:gd name="connsiteX52" fmla="*/ 516738 w 601409"/>
              <a:gd name="connsiteY52" fmla="*/ 212186 h 305302"/>
              <a:gd name="connsiteX53" fmla="*/ 516738 w 601409"/>
              <a:gd name="connsiteY53" fmla="*/ 235107 h 305302"/>
              <a:gd name="connsiteX54" fmla="*/ 539699 w 601409"/>
              <a:gd name="connsiteY54" fmla="*/ 235107 h 305302"/>
              <a:gd name="connsiteX55" fmla="*/ 539699 w 601409"/>
              <a:gd name="connsiteY55" fmla="*/ 212186 h 305302"/>
              <a:gd name="connsiteX56" fmla="*/ 477989 w 601409"/>
              <a:gd name="connsiteY56" fmla="*/ 212186 h 305302"/>
              <a:gd name="connsiteX57" fmla="*/ 477989 w 601409"/>
              <a:gd name="connsiteY57" fmla="*/ 235107 h 305302"/>
              <a:gd name="connsiteX58" fmla="*/ 500951 w 601409"/>
              <a:gd name="connsiteY58" fmla="*/ 235107 h 305302"/>
              <a:gd name="connsiteX59" fmla="*/ 500951 w 601409"/>
              <a:gd name="connsiteY59" fmla="*/ 212186 h 305302"/>
              <a:gd name="connsiteX60" fmla="*/ 439241 w 601409"/>
              <a:gd name="connsiteY60" fmla="*/ 212186 h 305302"/>
              <a:gd name="connsiteX61" fmla="*/ 439241 w 601409"/>
              <a:gd name="connsiteY61" fmla="*/ 235107 h 305302"/>
              <a:gd name="connsiteX62" fmla="*/ 462203 w 601409"/>
              <a:gd name="connsiteY62" fmla="*/ 235107 h 305302"/>
              <a:gd name="connsiteX63" fmla="*/ 462203 w 601409"/>
              <a:gd name="connsiteY63" fmla="*/ 212186 h 305302"/>
              <a:gd name="connsiteX64" fmla="*/ 143512 w 601409"/>
              <a:gd name="connsiteY64" fmla="*/ 212186 h 305302"/>
              <a:gd name="connsiteX65" fmla="*/ 143512 w 601409"/>
              <a:gd name="connsiteY65" fmla="*/ 235107 h 305302"/>
              <a:gd name="connsiteX66" fmla="*/ 165038 w 601409"/>
              <a:gd name="connsiteY66" fmla="*/ 235107 h 305302"/>
              <a:gd name="connsiteX67" fmla="*/ 165038 w 601409"/>
              <a:gd name="connsiteY67" fmla="*/ 212186 h 305302"/>
              <a:gd name="connsiteX68" fmla="*/ 103328 w 601409"/>
              <a:gd name="connsiteY68" fmla="*/ 212186 h 305302"/>
              <a:gd name="connsiteX69" fmla="*/ 103328 w 601409"/>
              <a:gd name="connsiteY69" fmla="*/ 235107 h 305302"/>
              <a:gd name="connsiteX70" fmla="*/ 126290 w 601409"/>
              <a:gd name="connsiteY70" fmla="*/ 235107 h 305302"/>
              <a:gd name="connsiteX71" fmla="*/ 126290 w 601409"/>
              <a:gd name="connsiteY71" fmla="*/ 212186 h 305302"/>
              <a:gd name="connsiteX72" fmla="*/ 66015 w 601409"/>
              <a:gd name="connsiteY72" fmla="*/ 212186 h 305302"/>
              <a:gd name="connsiteX73" fmla="*/ 66015 w 601409"/>
              <a:gd name="connsiteY73" fmla="*/ 235107 h 305302"/>
              <a:gd name="connsiteX74" fmla="*/ 88977 w 601409"/>
              <a:gd name="connsiteY74" fmla="*/ 235107 h 305302"/>
              <a:gd name="connsiteX75" fmla="*/ 88977 w 601409"/>
              <a:gd name="connsiteY75" fmla="*/ 212186 h 305302"/>
              <a:gd name="connsiteX76" fmla="*/ 27267 w 601409"/>
              <a:gd name="connsiteY76" fmla="*/ 212186 h 305302"/>
              <a:gd name="connsiteX77" fmla="*/ 27267 w 601409"/>
              <a:gd name="connsiteY77" fmla="*/ 235107 h 305302"/>
              <a:gd name="connsiteX78" fmla="*/ 50229 w 601409"/>
              <a:gd name="connsiteY78" fmla="*/ 235107 h 305302"/>
              <a:gd name="connsiteX79" fmla="*/ 50229 w 601409"/>
              <a:gd name="connsiteY79" fmla="*/ 212186 h 305302"/>
              <a:gd name="connsiteX80" fmla="*/ 555486 w 601409"/>
              <a:gd name="connsiteY80" fmla="*/ 180670 h 305302"/>
              <a:gd name="connsiteX81" fmla="*/ 555486 w 601409"/>
              <a:gd name="connsiteY81" fmla="*/ 203591 h 305302"/>
              <a:gd name="connsiteX82" fmla="*/ 578447 w 601409"/>
              <a:gd name="connsiteY82" fmla="*/ 203591 h 305302"/>
              <a:gd name="connsiteX83" fmla="*/ 578447 w 601409"/>
              <a:gd name="connsiteY83" fmla="*/ 180670 h 305302"/>
              <a:gd name="connsiteX84" fmla="*/ 516738 w 601409"/>
              <a:gd name="connsiteY84" fmla="*/ 180670 h 305302"/>
              <a:gd name="connsiteX85" fmla="*/ 516738 w 601409"/>
              <a:gd name="connsiteY85" fmla="*/ 203591 h 305302"/>
              <a:gd name="connsiteX86" fmla="*/ 539699 w 601409"/>
              <a:gd name="connsiteY86" fmla="*/ 203591 h 305302"/>
              <a:gd name="connsiteX87" fmla="*/ 539699 w 601409"/>
              <a:gd name="connsiteY87" fmla="*/ 180670 h 305302"/>
              <a:gd name="connsiteX88" fmla="*/ 477989 w 601409"/>
              <a:gd name="connsiteY88" fmla="*/ 180670 h 305302"/>
              <a:gd name="connsiteX89" fmla="*/ 477989 w 601409"/>
              <a:gd name="connsiteY89" fmla="*/ 203591 h 305302"/>
              <a:gd name="connsiteX90" fmla="*/ 500951 w 601409"/>
              <a:gd name="connsiteY90" fmla="*/ 203591 h 305302"/>
              <a:gd name="connsiteX91" fmla="*/ 500951 w 601409"/>
              <a:gd name="connsiteY91" fmla="*/ 180670 h 305302"/>
              <a:gd name="connsiteX92" fmla="*/ 439241 w 601409"/>
              <a:gd name="connsiteY92" fmla="*/ 180670 h 305302"/>
              <a:gd name="connsiteX93" fmla="*/ 439241 w 601409"/>
              <a:gd name="connsiteY93" fmla="*/ 203591 h 305302"/>
              <a:gd name="connsiteX94" fmla="*/ 462203 w 601409"/>
              <a:gd name="connsiteY94" fmla="*/ 203591 h 305302"/>
              <a:gd name="connsiteX95" fmla="*/ 462203 w 601409"/>
              <a:gd name="connsiteY95" fmla="*/ 180670 h 305302"/>
              <a:gd name="connsiteX96" fmla="*/ 143512 w 601409"/>
              <a:gd name="connsiteY96" fmla="*/ 180670 h 305302"/>
              <a:gd name="connsiteX97" fmla="*/ 143512 w 601409"/>
              <a:gd name="connsiteY97" fmla="*/ 203591 h 305302"/>
              <a:gd name="connsiteX98" fmla="*/ 165038 w 601409"/>
              <a:gd name="connsiteY98" fmla="*/ 203591 h 305302"/>
              <a:gd name="connsiteX99" fmla="*/ 165038 w 601409"/>
              <a:gd name="connsiteY99" fmla="*/ 180670 h 305302"/>
              <a:gd name="connsiteX100" fmla="*/ 103328 w 601409"/>
              <a:gd name="connsiteY100" fmla="*/ 180670 h 305302"/>
              <a:gd name="connsiteX101" fmla="*/ 103328 w 601409"/>
              <a:gd name="connsiteY101" fmla="*/ 203591 h 305302"/>
              <a:gd name="connsiteX102" fmla="*/ 126290 w 601409"/>
              <a:gd name="connsiteY102" fmla="*/ 203591 h 305302"/>
              <a:gd name="connsiteX103" fmla="*/ 126290 w 601409"/>
              <a:gd name="connsiteY103" fmla="*/ 180670 h 305302"/>
              <a:gd name="connsiteX104" fmla="*/ 66015 w 601409"/>
              <a:gd name="connsiteY104" fmla="*/ 180670 h 305302"/>
              <a:gd name="connsiteX105" fmla="*/ 66015 w 601409"/>
              <a:gd name="connsiteY105" fmla="*/ 203591 h 305302"/>
              <a:gd name="connsiteX106" fmla="*/ 88977 w 601409"/>
              <a:gd name="connsiteY106" fmla="*/ 203591 h 305302"/>
              <a:gd name="connsiteX107" fmla="*/ 88977 w 601409"/>
              <a:gd name="connsiteY107" fmla="*/ 180670 h 305302"/>
              <a:gd name="connsiteX108" fmla="*/ 27267 w 601409"/>
              <a:gd name="connsiteY108" fmla="*/ 180670 h 305302"/>
              <a:gd name="connsiteX109" fmla="*/ 27267 w 601409"/>
              <a:gd name="connsiteY109" fmla="*/ 203591 h 305302"/>
              <a:gd name="connsiteX110" fmla="*/ 50229 w 601409"/>
              <a:gd name="connsiteY110" fmla="*/ 203591 h 305302"/>
              <a:gd name="connsiteX111" fmla="*/ 50229 w 601409"/>
              <a:gd name="connsiteY111" fmla="*/ 180670 h 305302"/>
              <a:gd name="connsiteX112" fmla="*/ 351656 w 601409"/>
              <a:gd name="connsiteY112" fmla="*/ 180601 h 305302"/>
              <a:gd name="connsiteX113" fmla="*/ 351656 w 601409"/>
              <a:gd name="connsiteY113" fmla="*/ 206402 h 305302"/>
              <a:gd name="connsiteX114" fmla="*/ 376069 w 601409"/>
              <a:gd name="connsiteY114" fmla="*/ 206402 h 305302"/>
              <a:gd name="connsiteX115" fmla="*/ 376069 w 601409"/>
              <a:gd name="connsiteY115" fmla="*/ 180601 h 305302"/>
              <a:gd name="connsiteX116" fmla="*/ 308573 w 601409"/>
              <a:gd name="connsiteY116" fmla="*/ 180601 h 305302"/>
              <a:gd name="connsiteX117" fmla="*/ 308573 w 601409"/>
              <a:gd name="connsiteY117" fmla="*/ 206402 h 305302"/>
              <a:gd name="connsiteX118" fmla="*/ 332987 w 601409"/>
              <a:gd name="connsiteY118" fmla="*/ 206402 h 305302"/>
              <a:gd name="connsiteX119" fmla="*/ 332987 w 601409"/>
              <a:gd name="connsiteY119" fmla="*/ 180601 h 305302"/>
              <a:gd name="connsiteX120" fmla="*/ 265491 w 601409"/>
              <a:gd name="connsiteY120" fmla="*/ 180601 h 305302"/>
              <a:gd name="connsiteX121" fmla="*/ 265491 w 601409"/>
              <a:gd name="connsiteY121" fmla="*/ 206402 h 305302"/>
              <a:gd name="connsiteX122" fmla="*/ 291340 w 601409"/>
              <a:gd name="connsiteY122" fmla="*/ 206402 h 305302"/>
              <a:gd name="connsiteX123" fmla="*/ 291340 w 601409"/>
              <a:gd name="connsiteY123" fmla="*/ 180601 h 305302"/>
              <a:gd name="connsiteX124" fmla="*/ 222408 w 601409"/>
              <a:gd name="connsiteY124" fmla="*/ 180601 h 305302"/>
              <a:gd name="connsiteX125" fmla="*/ 222408 w 601409"/>
              <a:gd name="connsiteY125" fmla="*/ 206402 h 305302"/>
              <a:gd name="connsiteX126" fmla="*/ 248258 w 601409"/>
              <a:gd name="connsiteY126" fmla="*/ 206402 h 305302"/>
              <a:gd name="connsiteX127" fmla="*/ 248258 w 601409"/>
              <a:gd name="connsiteY127" fmla="*/ 180601 h 305302"/>
              <a:gd name="connsiteX128" fmla="*/ 555486 w 601409"/>
              <a:gd name="connsiteY128" fmla="*/ 146288 h 305302"/>
              <a:gd name="connsiteX129" fmla="*/ 555486 w 601409"/>
              <a:gd name="connsiteY129" fmla="*/ 169209 h 305302"/>
              <a:gd name="connsiteX130" fmla="*/ 578447 w 601409"/>
              <a:gd name="connsiteY130" fmla="*/ 169209 h 305302"/>
              <a:gd name="connsiteX131" fmla="*/ 578447 w 601409"/>
              <a:gd name="connsiteY131" fmla="*/ 146288 h 305302"/>
              <a:gd name="connsiteX132" fmla="*/ 516738 w 601409"/>
              <a:gd name="connsiteY132" fmla="*/ 146288 h 305302"/>
              <a:gd name="connsiteX133" fmla="*/ 516738 w 601409"/>
              <a:gd name="connsiteY133" fmla="*/ 169209 h 305302"/>
              <a:gd name="connsiteX134" fmla="*/ 539699 w 601409"/>
              <a:gd name="connsiteY134" fmla="*/ 169209 h 305302"/>
              <a:gd name="connsiteX135" fmla="*/ 539699 w 601409"/>
              <a:gd name="connsiteY135" fmla="*/ 146288 h 305302"/>
              <a:gd name="connsiteX136" fmla="*/ 477989 w 601409"/>
              <a:gd name="connsiteY136" fmla="*/ 146288 h 305302"/>
              <a:gd name="connsiteX137" fmla="*/ 477989 w 601409"/>
              <a:gd name="connsiteY137" fmla="*/ 169209 h 305302"/>
              <a:gd name="connsiteX138" fmla="*/ 500951 w 601409"/>
              <a:gd name="connsiteY138" fmla="*/ 169209 h 305302"/>
              <a:gd name="connsiteX139" fmla="*/ 500951 w 601409"/>
              <a:gd name="connsiteY139" fmla="*/ 146288 h 305302"/>
              <a:gd name="connsiteX140" fmla="*/ 439241 w 601409"/>
              <a:gd name="connsiteY140" fmla="*/ 146288 h 305302"/>
              <a:gd name="connsiteX141" fmla="*/ 439241 w 601409"/>
              <a:gd name="connsiteY141" fmla="*/ 169209 h 305302"/>
              <a:gd name="connsiteX142" fmla="*/ 462203 w 601409"/>
              <a:gd name="connsiteY142" fmla="*/ 169209 h 305302"/>
              <a:gd name="connsiteX143" fmla="*/ 462203 w 601409"/>
              <a:gd name="connsiteY143" fmla="*/ 146288 h 305302"/>
              <a:gd name="connsiteX144" fmla="*/ 143512 w 601409"/>
              <a:gd name="connsiteY144" fmla="*/ 146288 h 305302"/>
              <a:gd name="connsiteX145" fmla="*/ 143512 w 601409"/>
              <a:gd name="connsiteY145" fmla="*/ 169209 h 305302"/>
              <a:gd name="connsiteX146" fmla="*/ 165038 w 601409"/>
              <a:gd name="connsiteY146" fmla="*/ 169209 h 305302"/>
              <a:gd name="connsiteX147" fmla="*/ 165038 w 601409"/>
              <a:gd name="connsiteY147" fmla="*/ 146288 h 305302"/>
              <a:gd name="connsiteX148" fmla="*/ 103328 w 601409"/>
              <a:gd name="connsiteY148" fmla="*/ 146288 h 305302"/>
              <a:gd name="connsiteX149" fmla="*/ 103328 w 601409"/>
              <a:gd name="connsiteY149" fmla="*/ 169209 h 305302"/>
              <a:gd name="connsiteX150" fmla="*/ 126290 w 601409"/>
              <a:gd name="connsiteY150" fmla="*/ 169209 h 305302"/>
              <a:gd name="connsiteX151" fmla="*/ 126290 w 601409"/>
              <a:gd name="connsiteY151" fmla="*/ 146288 h 305302"/>
              <a:gd name="connsiteX152" fmla="*/ 66015 w 601409"/>
              <a:gd name="connsiteY152" fmla="*/ 146288 h 305302"/>
              <a:gd name="connsiteX153" fmla="*/ 66015 w 601409"/>
              <a:gd name="connsiteY153" fmla="*/ 169209 h 305302"/>
              <a:gd name="connsiteX154" fmla="*/ 88977 w 601409"/>
              <a:gd name="connsiteY154" fmla="*/ 169209 h 305302"/>
              <a:gd name="connsiteX155" fmla="*/ 88977 w 601409"/>
              <a:gd name="connsiteY155" fmla="*/ 146288 h 305302"/>
              <a:gd name="connsiteX156" fmla="*/ 27267 w 601409"/>
              <a:gd name="connsiteY156" fmla="*/ 146288 h 305302"/>
              <a:gd name="connsiteX157" fmla="*/ 27267 w 601409"/>
              <a:gd name="connsiteY157" fmla="*/ 169209 h 305302"/>
              <a:gd name="connsiteX158" fmla="*/ 50229 w 601409"/>
              <a:gd name="connsiteY158" fmla="*/ 169209 h 305302"/>
              <a:gd name="connsiteX159" fmla="*/ 50229 w 601409"/>
              <a:gd name="connsiteY159" fmla="*/ 146288 h 305302"/>
              <a:gd name="connsiteX160" fmla="*/ 351656 w 601409"/>
              <a:gd name="connsiteY160" fmla="*/ 141901 h 305302"/>
              <a:gd name="connsiteX161" fmla="*/ 351656 w 601409"/>
              <a:gd name="connsiteY161" fmla="*/ 167701 h 305302"/>
              <a:gd name="connsiteX162" fmla="*/ 376069 w 601409"/>
              <a:gd name="connsiteY162" fmla="*/ 167701 h 305302"/>
              <a:gd name="connsiteX163" fmla="*/ 376069 w 601409"/>
              <a:gd name="connsiteY163" fmla="*/ 141901 h 305302"/>
              <a:gd name="connsiteX164" fmla="*/ 308573 w 601409"/>
              <a:gd name="connsiteY164" fmla="*/ 141901 h 305302"/>
              <a:gd name="connsiteX165" fmla="*/ 308573 w 601409"/>
              <a:gd name="connsiteY165" fmla="*/ 167701 h 305302"/>
              <a:gd name="connsiteX166" fmla="*/ 332987 w 601409"/>
              <a:gd name="connsiteY166" fmla="*/ 167701 h 305302"/>
              <a:gd name="connsiteX167" fmla="*/ 332987 w 601409"/>
              <a:gd name="connsiteY167" fmla="*/ 141901 h 305302"/>
              <a:gd name="connsiteX168" fmla="*/ 265491 w 601409"/>
              <a:gd name="connsiteY168" fmla="*/ 141901 h 305302"/>
              <a:gd name="connsiteX169" fmla="*/ 265491 w 601409"/>
              <a:gd name="connsiteY169" fmla="*/ 167701 h 305302"/>
              <a:gd name="connsiteX170" fmla="*/ 291340 w 601409"/>
              <a:gd name="connsiteY170" fmla="*/ 167701 h 305302"/>
              <a:gd name="connsiteX171" fmla="*/ 291340 w 601409"/>
              <a:gd name="connsiteY171" fmla="*/ 141901 h 305302"/>
              <a:gd name="connsiteX172" fmla="*/ 222408 w 601409"/>
              <a:gd name="connsiteY172" fmla="*/ 141901 h 305302"/>
              <a:gd name="connsiteX173" fmla="*/ 222408 w 601409"/>
              <a:gd name="connsiteY173" fmla="*/ 167701 h 305302"/>
              <a:gd name="connsiteX174" fmla="*/ 248258 w 601409"/>
              <a:gd name="connsiteY174" fmla="*/ 167701 h 305302"/>
              <a:gd name="connsiteX175" fmla="*/ 248258 w 601409"/>
              <a:gd name="connsiteY175" fmla="*/ 141901 h 305302"/>
              <a:gd name="connsiteX176" fmla="*/ 411974 w 601409"/>
              <a:gd name="connsiteY176" fmla="*/ 113339 h 305302"/>
              <a:gd name="connsiteX177" fmla="*/ 601409 w 601409"/>
              <a:gd name="connsiteY177" fmla="*/ 113339 h 305302"/>
              <a:gd name="connsiteX178" fmla="*/ 601409 w 601409"/>
              <a:gd name="connsiteY178" fmla="*/ 305302 h 305302"/>
              <a:gd name="connsiteX179" fmla="*/ 411974 w 601409"/>
              <a:gd name="connsiteY179" fmla="*/ 305302 h 305302"/>
              <a:gd name="connsiteX180" fmla="*/ 0 w 601409"/>
              <a:gd name="connsiteY180" fmla="*/ 113339 h 305302"/>
              <a:gd name="connsiteX181" fmla="*/ 189435 w 601409"/>
              <a:gd name="connsiteY181" fmla="*/ 113339 h 305302"/>
              <a:gd name="connsiteX182" fmla="*/ 189435 w 601409"/>
              <a:gd name="connsiteY182" fmla="*/ 305302 h 305302"/>
              <a:gd name="connsiteX183" fmla="*/ 0 w 601409"/>
              <a:gd name="connsiteY183" fmla="*/ 305302 h 305302"/>
              <a:gd name="connsiteX184" fmla="*/ 351656 w 601409"/>
              <a:gd name="connsiteY184" fmla="*/ 100334 h 305302"/>
              <a:gd name="connsiteX185" fmla="*/ 351656 w 601409"/>
              <a:gd name="connsiteY185" fmla="*/ 126134 h 305302"/>
              <a:gd name="connsiteX186" fmla="*/ 376069 w 601409"/>
              <a:gd name="connsiteY186" fmla="*/ 126134 h 305302"/>
              <a:gd name="connsiteX187" fmla="*/ 376069 w 601409"/>
              <a:gd name="connsiteY187" fmla="*/ 100334 h 305302"/>
              <a:gd name="connsiteX188" fmla="*/ 308573 w 601409"/>
              <a:gd name="connsiteY188" fmla="*/ 100334 h 305302"/>
              <a:gd name="connsiteX189" fmla="*/ 308573 w 601409"/>
              <a:gd name="connsiteY189" fmla="*/ 126134 h 305302"/>
              <a:gd name="connsiteX190" fmla="*/ 332987 w 601409"/>
              <a:gd name="connsiteY190" fmla="*/ 126134 h 305302"/>
              <a:gd name="connsiteX191" fmla="*/ 332987 w 601409"/>
              <a:gd name="connsiteY191" fmla="*/ 100334 h 305302"/>
              <a:gd name="connsiteX192" fmla="*/ 265491 w 601409"/>
              <a:gd name="connsiteY192" fmla="*/ 100334 h 305302"/>
              <a:gd name="connsiteX193" fmla="*/ 265491 w 601409"/>
              <a:gd name="connsiteY193" fmla="*/ 126134 h 305302"/>
              <a:gd name="connsiteX194" fmla="*/ 291340 w 601409"/>
              <a:gd name="connsiteY194" fmla="*/ 126134 h 305302"/>
              <a:gd name="connsiteX195" fmla="*/ 291340 w 601409"/>
              <a:gd name="connsiteY195" fmla="*/ 100334 h 305302"/>
              <a:gd name="connsiteX196" fmla="*/ 222408 w 601409"/>
              <a:gd name="connsiteY196" fmla="*/ 100334 h 305302"/>
              <a:gd name="connsiteX197" fmla="*/ 222408 w 601409"/>
              <a:gd name="connsiteY197" fmla="*/ 126134 h 305302"/>
              <a:gd name="connsiteX198" fmla="*/ 248258 w 601409"/>
              <a:gd name="connsiteY198" fmla="*/ 126134 h 305302"/>
              <a:gd name="connsiteX199" fmla="*/ 248258 w 601409"/>
              <a:gd name="connsiteY199" fmla="*/ 100334 h 305302"/>
              <a:gd name="connsiteX200" fmla="*/ 396214 w 601409"/>
              <a:gd name="connsiteY200" fmla="*/ 8612 h 305302"/>
              <a:gd name="connsiteX201" fmla="*/ 384771 w 601409"/>
              <a:gd name="connsiteY201" fmla="*/ 11476 h 305302"/>
              <a:gd name="connsiteX202" fmla="*/ 384771 w 601409"/>
              <a:gd name="connsiteY202" fmla="*/ 35828 h 305302"/>
              <a:gd name="connsiteX203" fmla="*/ 396214 w 601409"/>
              <a:gd name="connsiteY203" fmla="*/ 34395 h 305302"/>
              <a:gd name="connsiteX204" fmla="*/ 406228 w 601409"/>
              <a:gd name="connsiteY204" fmla="*/ 37260 h 305302"/>
              <a:gd name="connsiteX205" fmla="*/ 416241 w 601409"/>
              <a:gd name="connsiteY205" fmla="*/ 38692 h 305302"/>
              <a:gd name="connsiteX206" fmla="*/ 427685 w 601409"/>
              <a:gd name="connsiteY206" fmla="*/ 37260 h 305302"/>
              <a:gd name="connsiteX207" fmla="*/ 427685 w 601409"/>
              <a:gd name="connsiteY207" fmla="*/ 11476 h 305302"/>
              <a:gd name="connsiteX208" fmla="*/ 414811 w 601409"/>
              <a:gd name="connsiteY208" fmla="*/ 14341 h 305302"/>
              <a:gd name="connsiteX209" fmla="*/ 404797 w 601409"/>
              <a:gd name="connsiteY209" fmla="*/ 11476 h 305302"/>
              <a:gd name="connsiteX210" fmla="*/ 396214 w 601409"/>
              <a:gd name="connsiteY210" fmla="*/ 8612 h 305302"/>
              <a:gd name="connsiteX211" fmla="*/ 396214 w 601409"/>
              <a:gd name="connsiteY211" fmla="*/ 5747 h 305302"/>
              <a:gd name="connsiteX212" fmla="*/ 407658 w 601409"/>
              <a:gd name="connsiteY212" fmla="*/ 7179 h 305302"/>
              <a:gd name="connsiteX213" fmla="*/ 414811 w 601409"/>
              <a:gd name="connsiteY213" fmla="*/ 10044 h 305302"/>
              <a:gd name="connsiteX214" fmla="*/ 429115 w 601409"/>
              <a:gd name="connsiteY214" fmla="*/ 7179 h 305302"/>
              <a:gd name="connsiteX215" fmla="*/ 431976 w 601409"/>
              <a:gd name="connsiteY215" fmla="*/ 7179 h 305302"/>
              <a:gd name="connsiteX216" fmla="*/ 431976 w 601409"/>
              <a:gd name="connsiteY216" fmla="*/ 40125 h 305302"/>
              <a:gd name="connsiteX217" fmla="*/ 430546 w 601409"/>
              <a:gd name="connsiteY217" fmla="*/ 40125 h 305302"/>
              <a:gd name="connsiteX218" fmla="*/ 416241 w 601409"/>
              <a:gd name="connsiteY218" fmla="*/ 42990 h 305302"/>
              <a:gd name="connsiteX219" fmla="*/ 404797 w 601409"/>
              <a:gd name="connsiteY219" fmla="*/ 40125 h 305302"/>
              <a:gd name="connsiteX220" fmla="*/ 396214 w 601409"/>
              <a:gd name="connsiteY220" fmla="*/ 38692 h 305302"/>
              <a:gd name="connsiteX221" fmla="*/ 383340 w 601409"/>
              <a:gd name="connsiteY221" fmla="*/ 40125 h 305302"/>
              <a:gd name="connsiteX222" fmla="*/ 380479 w 601409"/>
              <a:gd name="connsiteY222" fmla="*/ 41557 h 305302"/>
              <a:gd name="connsiteX223" fmla="*/ 380479 w 601409"/>
              <a:gd name="connsiteY223" fmla="*/ 8612 h 305302"/>
              <a:gd name="connsiteX224" fmla="*/ 381910 w 601409"/>
              <a:gd name="connsiteY224" fmla="*/ 7179 h 305302"/>
              <a:gd name="connsiteX225" fmla="*/ 396214 w 601409"/>
              <a:gd name="connsiteY225" fmla="*/ 5747 h 305302"/>
              <a:gd name="connsiteX226" fmla="*/ 373197 w 601409"/>
              <a:gd name="connsiteY226" fmla="*/ 0 h 305302"/>
              <a:gd name="connsiteX227" fmla="*/ 377506 w 601409"/>
              <a:gd name="connsiteY227" fmla="*/ 4300 h 305302"/>
              <a:gd name="connsiteX228" fmla="*/ 376069 w 601409"/>
              <a:gd name="connsiteY228" fmla="*/ 7166 h 305302"/>
              <a:gd name="connsiteX229" fmla="*/ 376069 w 601409"/>
              <a:gd name="connsiteY229" fmla="*/ 53033 h 305302"/>
              <a:gd name="connsiteX230" fmla="*/ 406227 w 601409"/>
              <a:gd name="connsiteY230" fmla="*/ 71667 h 305302"/>
              <a:gd name="connsiteX231" fmla="*/ 404791 w 601409"/>
              <a:gd name="connsiteY231" fmla="*/ 97467 h 305302"/>
              <a:gd name="connsiteX232" fmla="*/ 394739 w 601409"/>
              <a:gd name="connsiteY232" fmla="*/ 97467 h 305302"/>
              <a:gd name="connsiteX233" fmla="*/ 394739 w 601409"/>
              <a:gd name="connsiteY233" fmla="*/ 305302 h 305302"/>
              <a:gd name="connsiteX234" fmla="*/ 205175 w 601409"/>
              <a:gd name="connsiteY234" fmla="*/ 305302 h 305302"/>
              <a:gd name="connsiteX235" fmla="*/ 205175 w 601409"/>
              <a:gd name="connsiteY235" fmla="*/ 97467 h 305302"/>
              <a:gd name="connsiteX236" fmla="*/ 190814 w 601409"/>
              <a:gd name="connsiteY236" fmla="*/ 97467 h 305302"/>
              <a:gd name="connsiteX237" fmla="*/ 192250 w 601409"/>
              <a:gd name="connsiteY237" fmla="*/ 71667 h 305302"/>
              <a:gd name="connsiteX238" fmla="*/ 295649 w 601409"/>
              <a:gd name="connsiteY238" fmla="*/ 2866 h 305302"/>
              <a:gd name="connsiteX239" fmla="*/ 370325 w 601409"/>
              <a:gd name="connsiteY239" fmla="*/ 50167 h 305302"/>
              <a:gd name="connsiteX240" fmla="*/ 370325 w 601409"/>
              <a:gd name="connsiteY240" fmla="*/ 7166 h 305302"/>
              <a:gd name="connsiteX241" fmla="*/ 368889 w 601409"/>
              <a:gd name="connsiteY241" fmla="*/ 4300 h 305302"/>
              <a:gd name="connsiteX242" fmla="*/ 373197 w 601409"/>
              <a:gd name="connsiteY242" fmla="*/ 0 h 30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</a:cxnLst>
            <a:rect l="l" t="t" r="r" b="b"/>
            <a:pathLst>
              <a:path w="601409" h="305302">
                <a:moveTo>
                  <a:pt x="555486" y="246567"/>
                </a:moveTo>
                <a:lnTo>
                  <a:pt x="555486" y="269488"/>
                </a:lnTo>
                <a:lnTo>
                  <a:pt x="578447" y="269488"/>
                </a:lnTo>
                <a:lnTo>
                  <a:pt x="578447" y="246567"/>
                </a:lnTo>
                <a:close/>
                <a:moveTo>
                  <a:pt x="516738" y="246567"/>
                </a:moveTo>
                <a:lnTo>
                  <a:pt x="516738" y="269488"/>
                </a:lnTo>
                <a:lnTo>
                  <a:pt x="539699" y="269488"/>
                </a:lnTo>
                <a:lnTo>
                  <a:pt x="539699" y="246567"/>
                </a:lnTo>
                <a:close/>
                <a:moveTo>
                  <a:pt x="477989" y="246567"/>
                </a:moveTo>
                <a:lnTo>
                  <a:pt x="477989" y="269488"/>
                </a:lnTo>
                <a:lnTo>
                  <a:pt x="500951" y="269488"/>
                </a:lnTo>
                <a:lnTo>
                  <a:pt x="500951" y="246567"/>
                </a:lnTo>
                <a:close/>
                <a:moveTo>
                  <a:pt x="439241" y="246567"/>
                </a:moveTo>
                <a:lnTo>
                  <a:pt x="439241" y="269488"/>
                </a:lnTo>
                <a:lnTo>
                  <a:pt x="462203" y="269488"/>
                </a:lnTo>
                <a:lnTo>
                  <a:pt x="462203" y="246567"/>
                </a:lnTo>
                <a:close/>
                <a:moveTo>
                  <a:pt x="143512" y="246567"/>
                </a:moveTo>
                <a:lnTo>
                  <a:pt x="143512" y="269488"/>
                </a:lnTo>
                <a:lnTo>
                  <a:pt x="165038" y="269488"/>
                </a:lnTo>
                <a:lnTo>
                  <a:pt x="165038" y="246567"/>
                </a:lnTo>
                <a:close/>
                <a:moveTo>
                  <a:pt x="103328" y="246567"/>
                </a:moveTo>
                <a:lnTo>
                  <a:pt x="103328" y="269488"/>
                </a:lnTo>
                <a:lnTo>
                  <a:pt x="126290" y="269488"/>
                </a:lnTo>
                <a:lnTo>
                  <a:pt x="126290" y="246567"/>
                </a:lnTo>
                <a:close/>
                <a:moveTo>
                  <a:pt x="66015" y="246567"/>
                </a:moveTo>
                <a:lnTo>
                  <a:pt x="66015" y="269488"/>
                </a:lnTo>
                <a:lnTo>
                  <a:pt x="88977" y="269488"/>
                </a:lnTo>
                <a:lnTo>
                  <a:pt x="88977" y="246567"/>
                </a:lnTo>
                <a:close/>
                <a:moveTo>
                  <a:pt x="27267" y="246567"/>
                </a:moveTo>
                <a:lnTo>
                  <a:pt x="27267" y="269488"/>
                </a:lnTo>
                <a:lnTo>
                  <a:pt x="50229" y="269488"/>
                </a:lnTo>
                <a:lnTo>
                  <a:pt x="50229" y="246567"/>
                </a:lnTo>
                <a:close/>
                <a:moveTo>
                  <a:pt x="351656" y="219302"/>
                </a:moveTo>
                <a:lnTo>
                  <a:pt x="351656" y="245102"/>
                </a:lnTo>
                <a:lnTo>
                  <a:pt x="376069" y="245102"/>
                </a:lnTo>
                <a:lnTo>
                  <a:pt x="376069" y="219302"/>
                </a:lnTo>
                <a:close/>
                <a:moveTo>
                  <a:pt x="308573" y="219302"/>
                </a:moveTo>
                <a:lnTo>
                  <a:pt x="308573" y="245102"/>
                </a:lnTo>
                <a:lnTo>
                  <a:pt x="332987" y="245102"/>
                </a:lnTo>
                <a:lnTo>
                  <a:pt x="332987" y="219302"/>
                </a:lnTo>
                <a:close/>
                <a:moveTo>
                  <a:pt x="265491" y="219302"/>
                </a:moveTo>
                <a:lnTo>
                  <a:pt x="265491" y="245102"/>
                </a:lnTo>
                <a:lnTo>
                  <a:pt x="291340" y="245102"/>
                </a:lnTo>
                <a:lnTo>
                  <a:pt x="291340" y="219302"/>
                </a:lnTo>
                <a:close/>
                <a:moveTo>
                  <a:pt x="222408" y="219302"/>
                </a:moveTo>
                <a:lnTo>
                  <a:pt x="222408" y="245102"/>
                </a:lnTo>
                <a:lnTo>
                  <a:pt x="248258" y="245102"/>
                </a:lnTo>
                <a:lnTo>
                  <a:pt x="248258" y="219302"/>
                </a:lnTo>
                <a:close/>
                <a:moveTo>
                  <a:pt x="555486" y="212186"/>
                </a:moveTo>
                <a:lnTo>
                  <a:pt x="555486" y="235107"/>
                </a:lnTo>
                <a:lnTo>
                  <a:pt x="578447" y="235107"/>
                </a:lnTo>
                <a:lnTo>
                  <a:pt x="578447" y="212186"/>
                </a:lnTo>
                <a:close/>
                <a:moveTo>
                  <a:pt x="516738" y="212186"/>
                </a:moveTo>
                <a:lnTo>
                  <a:pt x="516738" y="235107"/>
                </a:lnTo>
                <a:lnTo>
                  <a:pt x="539699" y="235107"/>
                </a:lnTo>
                <a:lnTo>
                  <a:pt x="539699" y="212186"/>
                </a:lnTo>
                <a:close/>
                <a:moveTo>
                  <a:pt x="477989" y="212186"/>
                </a:moveTo>
                <a:lnTo>
                  <a:pt x="477989" y="235107"/>
                </a:lnTo>
                <a:lnTo>
                  <a:pt x="500951" y="235107"/>
                </a:lnTo>
                <a:lnTo>
                  <a:pt x="500951" y="212186"/>
                </a:lnTo>
                <a:close/>
                <a:moveTo>
                  <a:pt x="439241" y="212186"/>
                </a:moveTo>
                <a:lnTo>
                  <a:pt x="439241" y="235107"/>
                </a:lnTo>
                <a:lnTo>
                  <a:pt x="462203" y="235107"/>
                </a:lnTo>
                <a:lnTo>
                  <a:pt x="462203" y="212186"/>
                </a:lnTo>
                <a:close/>
                <a:moveTo>
                  <a:pt x="143512" y="212186"/>
                </a:moveTo>
                <a:lnTo>
                  <a:pt x="143512" y="235107"/>
                </a:lnTo>
                <a:lnTo>
                  <a:pt x="165038" y="235107"/>
                </a:lnTo>
                <a:lnTo>
                  <a:pt x="165038" y="212186"/>
                </a:lnTo>
                <a:close/>
                <a:moveTo>
                  <a:pt x="103328" y="212186"/>
                </a:moveTo>
                <a:lnTo>
                  <a:pt x="103328" y="235107"/>
                </a:lnTo>
                <a:lnTo>
                  <a:pt x="126290" y="235107"/>
                </a:lnTo>
                <a:lnTo>
                  <a:pt x="126290" y="212186"/>
                </a:lnTo>
                <a:close/>
                <a:moveTo>
                  <a:pt x="66015" y="212186"/>
                </a:moveTo>
                <a:lnTo>
                  <a:pt x="66015" y="235107"/>
                </a:lnTo>
                <a:lnTo>
                  <a:pt x="88977" y="235107"/>
                </a:lnTo>
                <a:lnTo>
                  <a:pt x="88977" y="212186"/>
                </a:lnTo>
                <a:close/>
                <a:moveTo>
                  <a:pt x="27267" y="212186"/>
                </a:moveTo>
                <a:lnTo>
                  <a:pt x="27267" y="235107"/>
                </a:lnTo>
                <a:lnTo>
                  <a:pt x="50229" y="235107"/>
                </a:lnTo>
                <a:lnTo>
                  <a:pt x="50229" y="212186"/>
                </a:lnTo>
                <a:close/>
                <a:moveTo>
                  <a:pt x="555486" y="180670"/>
                </a:moveTo>
                <a:lnTo>
                  <a:pt x="555486" y="203591"/>
                </a:lnTo>
                <a:lnTo>
                  <a:pt x="578447" y="203591"/>
                </a:lnTo>
                <a:lnTo>
                  <a:pt x="578447" y="180670"/>
                </a:lnTo>
                <a:close/>
                <a:moveTo>
                  <a:pt x="516738" y="180670"/>
                </a:moveTo>
                <a:lnTo>
                  <a:pt x="516738" y="203591"/>
                </a:lnTo>
                <a:lnTo>
                  <a:pt x="539699" y="203591"/>
                </a:lnTo>
                <a:lnTo>
                  <a:pt x="539699" y="180670"/>
                </a:lnTo>
                <a:close/>
                <a:moveTo>
                  <a:pt x="477989" y="180670"/>
                </a:moveTo>
                <a:lnTo>
                  <a:pt x="477989" y="203591"/>
                </a:lnTo>
                <a:lnTo>
                  <a:pt x="500951" y="203591"/>
                </a:lnTo>
                <a:lnTo>
                  <a:pt x="500951" y="180670"/>
                </a:lnTo>
                <a:close/>
                <a:moveTo>
                  <a:pt x="439241" y="180670"/>
                </a:moveTo>
                <a:lnTo>
                  <a:pt x="439241" y="203591"/>
                </a:lnTo>
                <a:lnTo>
                  <a:pt x="462203" y="203591"/>
                </a:lnTo>
                <a:lnTo>
                  <a:pt x="462203" y="180670"/>
                </a:lnTo>
                <a:close/>
                <a:moveTo>
                  <a:pt x="143512" y="180670"/>
                </a:moveTo>
                <a:lnTo>
                  <a:pt x="143512" y="203591"/>
                </a:lnTo>
                <a:lnTo>
                  <a:pt x="165038" y="203591"/>
                </a:lnTo>
                <a:lnTo>
                  <a:pt x="165038" y="180670"/>
                </a:lnTo>
                <a:close/>
                <a:moveTo>
                  <a:pt x="103328" y="180670"/>
                </a:moveTo>
                <a:lnTo>
                  <a:pt x="103328" y="203591"/>
                </a:lnTo>
                <a:lnTo>
                  <a:pt x="126290" y="203591"/>
                </a:lnTo>
                <a:lnTo>
                  <a:pt x="126290" y="180670"/>
                </a:lnTo>
                <a:close/>
                <a:moveTo>
                  <a:pt x="66015" y="180670"/>
                </a:moveTo>
                <a:lnTo>
                  <a:pt x="66015" y="203591"/>
                </a:lnTo>
                <a:lnTo>
                  <a:pt x="88977" y="203591"/>
                </a:lnTo>
                <a:lnTo>
                  <a:pt x="88977" y="180670"/>
                </a:lnTo>
                <a:close/>
                <a:moveTo>
                  <a:pt x="27267" y="180670"/>
                </a:moveTo>
                <a:lnTo>
                  <a:pt x="27267" y="203591"/>
                </a:lnTo>
                <a:lnTo>
                  <a:pt x="50229" y="203591"/>
                </a:lnTo>
                <a:lnTo>
                  <a:pt x="50229" y="180670"/>
                </a:lnTo>
                <a:close/>
                <a:moveTo>
                  <a:pt x="351656" y="180601"/>
                </a:moveTo>
                <a:lnTo>
                  <a:pt x="351656" y="206402"/>
                </a:lnTo>
                <a:lnTo>
                  <a:pt x="376069" y="206402"/>
                </a:lnTo>
                <a:lnTo>
                  <a:pt x="376069" y="180601"/>
                </a:lnTo>
                <a:close/>
                <a:moveTo>
                  <a:pt x="308573" y="180601"/>
                </a:moveTo>
                <a:lnTo>
                  <a:pt x="308573" y="206402"/>
                </a:lnTo>
                <a:lnTo>
                  <a:pt x="332987" y="206402"/>
                </a:lnTo>
                <a:lnTo>
                  <a:pt x="332987" y="180601"/>
                </a:lnTo>
                <a:close/>
                <a:moveTo>
                  <a:pt x="265491" y="180601"/>
                </a:moveTo>
                <a:lnTo>
                  <a:pt x="265491" y="206402"/>
                </a:lnTo>
                <a:lnTo>
                  <a:pt x="291340" y="206402"/>
                </a:lnTo>
                <a:lnTo>
                  <a:pt x="291340" y="180601"/>
                </a:lnTo>
                <a:close/>
                <a:moveTo>
                  <a:pt x="222408" y="180601"/>
                </a:moveTo>
                <a:lnTo>
                  <a:pt x="222408" y="206402"/>
                </a:lnTo>
                <a:lnTo>
                  <a:pt x="248258" y="206402"/>
                </a:lnTo>
                <a:lnTo>
                  <a:pt x="248258" y="180601"/>
                </a:lnTo>
                <a:close/>
                <a:moveTo>
                  <a:pt x="555486" y="146288"/>
                </a:moveTo>
                <a:lnTo>
                  <a:pt x="555486" y="169209"/>
                </a:lnTo>
                <a:lnTo>
                  <a:pt x="578447" y="169209"/>
                </a:lnTo>
                <a:lnTo>
                  <a:pt x="578447" y="146288"/>
                </a:lnTo>
                <a:close/>
                <a:moveTo>
                  <a:pt x="516738" y="146288"/>
                </a:moveTo>
                <a:lnTo>
                  <a:pt x="516738" y="169209"/>
                </a:lnTo>
                <a:lnTo>
                  <a:pt x="539699" y="169209"/>
                </a:lnTo>
                <a:lnTo>
                  <a:pt x="539699" y="146288"/>
                </a:lnTo>
                <a:close/>
                <a:moveTo>
                  <a:pt x="477989" y="146288"/>
                </a:moveTo>
                <a:lnTo>
                  <a:pt x="477989" y="169209"/>
                </a:lnTo>
                <a:lnTo>
                  <a:pt x="500951" y="169209"/>
                </a:lnTo>
                <a:lnTo>
                  <a:pt x="500951" y="146288"/>
                </a:lnTo>
                <a:close/>
                <a:moveTo>
                  <a:pt x="439241" y="146288"/>
                </a:moveTo>
                <a:lnTo>
                  <a:pt x="439241" y="169209"/>
                </a:lnTo>
                <a:lnTo>
                  <a:pt x="462203" y="169209"/>
                </a:lnTo>
                <a:lnTo>
                  <a:pt x="462203" y="146288"/>
                </a:lnTo>
                <a:close/>
                <a:moveTo>
                  <a:pt x="143512" y="146288"/>
                </a:moveTo>
                <a:lnTo>
                  <a:pt x="143512" y="169209"/>
                </a:lnTo>
                <a:lnTo>
                  <a:pt x="165038" y="169209"/>
                </a:lnTo>
                <a:lnTo>
                  <a:pt x="165038" y="146288"/>
                </a:lnTo>
                <a:close/>
                <a:moveTo>
                  <a:pt x="103328" y="146288"/>
                </a:moveTo>
                <a:lnTo>
                  <a:pt x="103328" y="169209"/>
                </a:lnTo>
                <a:lnTo>
                  <a:pt x="126290" y="169209"/>
                </a:lnTo>
                <a:lnTo>
                  <a:pt x="126290" y="146288"/>
                </a:lnTo>
                <a:close/>
                <a:moveTo>
                  <a:pt x="66015" y="146288"/>
                </a:moveTo>
                <a:lnTo>
                  <a:pt x="66015" y="169209"/>
                </a:lnTo>
                <a:lnTo>
                  <a:pt x="88977" y="169209"/>
                </a:lnTo>
                <a:lnTo>
                  <a:pt x="88977" y="146288"/>
                </a:lnTo>
                <a:close/>
                <a:moveTo>
                  <a:pt x="27267" y="146288"/>
                </a:moveTo>
                <a:lnTo>
                  <a:pt x="27267" y="169209"/>
                </a:lnTo>
                <a:lnTo>
                  <a:pt x="50229" y="169209"/>
                </a:lnTo>
                <a:lnTo>
                  <a:pt x="50229" y="146288"/>
                </a:lnTo>
                <a:close/>
                <a:moveTo>
                  <a:pt x="351656" y="141901"/>
                </a:moveTo>
                <a:lnTo>
                  <a:pt x="351656" y="167701"/>
                </a:lnTo>
                <a:lnTo>
                  <a:pt x="376069" y="167701"/>
                </a:lnTo>
                <a:lnTo>
                  <a:pt x="376069" y="141901"/>
                </a:lnTo>
                <a:close/>
                <a:moveTo>
                  <a:pt x="308573" y="141901"/>
                </a:moveTo>
                <a:lnTo>
                  <a:pt x="308573" y="167701"/>
                </a:lnTo>
                <a:lnTo>
                  <a:pt x="332987" y="167701"/>
                </a:lnTo>
                <a:lnTo>
                  <a:pt x="332987" y="141901"/>
                </a:lnTo>
                <a:close/>
                <a:moveTo>
                  <a:pt x="265491" y="141901"/>
                </a:moveTo>
                <a:lnTo>
                  <a:pt x="265491" y="167701"/>
                </a:lnTo>
                <a:lnTo>
                  <a:pt x="291340" y="167701"/>
                </a:lnTo>
                <a:lnTo>
                  <a:pt x="291340" y="141901"/>
                </a:lnTo>
                <a:close/>
                <a:moveTo>
                  <a:pt x="222408" y="141901"/>
                </a:moveTo>
                <a:lnTo>
                  <a:pt x="222408" y="167701"/>
                </a:lnTo>
                <a:lnTo>
                  <a:pt x="248258" y="167701"/>
                </a:lnTo>
                <a:lnTo>
                  <a:pt x="248258" y="141901"/>
                </a:lnTo>
                <a:close/>
                <a:moveTo>
                  <a:pt x="411974" y="113339"/>
                </a:moveTo>
                <a:lnTo>
                  <a:pt x="601409" y="113339"/>
                </a:lnTo>
                <a:lnTo>
                  <a:pt x="601409" y="305302"/>
                </a:lnTo>
                <a:lnTo>
                  <a:pt x="411974" y="305302"/>
                </a:lnTo>
                <a:close/>
                <a:moveTo>
                  <a:pt x="0" y="113339"/>
                </a:moveTo>
                <a:lnTo>
                  <a:pt x="189435" y="113339"/>
                </a:lnTo>
                <a:lnTo>
                  <a:pt x="189435" y="305302"/>
                </a:lnTo>
                <a:lnTo>
                  <a:pt x="0" y="305302"/>
                </a:lnTo>
                <a:close/>
                <a:moveTo>
                  <a:pt x="351656" y="100334"/>
                </a:moveTo>
                <a:lnTo>
                  <a:pt x="351656" y="126134"/>
                </a:lnTo>
                <a:lnTo>
                  <a:pt x="376069" y="126134"/>
                </a:lnTo>
                <a:lnTo>
                  <a:pt x="376069" y="100334"/>
                </a:lnTo>
                <a:close/>
                <a:moveTo>
                  <a:pt x="308573" y="100334"/>
                </a:moveTo>
                <a:lnTo>
                  <a:pt x="308573" y="126134"/>
                </a:lnTo>
                <a:lnTo>
                  <a:pt x="332987" y="126134"/>
                </a:lnTo>
                <a:lnTo>
                  <a:pt x="332987" y="100334"/>
                </a:lnTo>
                <a:close/>
                <a:moveTo>
                  <a:pt x="265491" y="100334"/>
                </a:moveTo>
                <a:lnTo>
                  <a:pt x="265491" y="126134"/>
                </a:lnTo>
                <a:lnTo>
                  <a:pt x="291340" y="126134"/>
                </a:lnTo>
                <a:lnTo>
                  <a:pt x="291340" y="100334"/>
                </a:lnTo>
                <a:close/>
                <a:moveTo>
                  <a:pt x="222408" y="100334"/>
                </a:moveTo>
                <a:lnTo>
                  <a:pt x="222408" y="126134"/>
                </a:lnTo>
                <a:lnTo>
                  <a:pt x="248258" y="126134"/>
                </a:lnTo>
                <a:lnTo>
                  <a:pt x="248258" y="100334"/>
                </a:lnTo>
                <a:close/>
                <a:moveTo>
                  <a:pt x="396214" y="8612"/>
                </a:moveTo>
                <a:cubicBezTo>
                  <a:pt x="391923" y="8612"/>
                  <a:pt x="386201" y="10044"/>
                  <a:pt x="384771" y="11476"/>
                </a:cubicBezTo>
                <a:lnTo>
                  <a:pt x="384771" y="35828"/>
                </a:lnTo>
                <a:cubicBezTo>
                  <a:pt x="386201" y="35828"/>
                  <a:pt x="390493" y="34395"/>
                  <a:pt x="396214" y="34395"/>
                </a:cubicBezTo>
                <a:cubicBezTo>
                  <a:pt x="400506" y="34395"/>
                  <a:pt x="403367" y="35828"/>
                  <a:pt x="406228" y="37260"/>
                </a:cubicBezTo>
                <a:cubicBezTo>
                  <a:pt x="409089" y="37260"/>
                  <a:pt x="413380" y="38692"/>
                  <a:pt x="416241" y="38692"/>
                </a:cubicBezTo>
                <a:cubicBezTo>
                  <a:pt x="421963" y="38692"/>
                  <a:pt x="426254" y="37260"/>
                  <a:pt x="427685" y="37260"/>
                </a:cubicBezTo>
                <a:lnTo>
                  <a:pt x="427685" y="11476"/>
                </a:lnTo>
                <a:cubicBezTo>
                  <a:pt x="424824" y="12909"/>
                  <a:pt x="420532" y="14341"/>
                  <a:pt x="414811" y="14341"/>
                </a:cubicBezTo>
                <a:cubicBezTo>
                  <a:pt x="410519" y="14341"/>
                  <a:pt x="407658" y="12909"/>
                  <a:pt x="404797" y="11476"/>
                </a:cubicBezTo>
                <a:cubicBezTo>
                  <a:pt x="403367" y="10044"/>
                  <a:pt x="400506" y="8612"/>
                  <a:pt x="396214" y="8612"/>
                </a:cubicBezTo>
                <a:close/>
                <a:moveTo>
                  <a:pt x="396214" y="5747"/>
                </a:moveTo>
                <a:cubicBezTo>
                  <a:pt x="401936" y="5747"/>
                  <a:pt x="404797" y="5747"/>
                  <a:pt x="407658" y="7179"/>
                </a:cubicBezTo>
                <a:cubicBezTo>
                  <a:pt x="409089" y="8612"/>
                  <a:pt x="411950" y="10044"/>
                  <a:pt x="414811" y="10044"/>
                </a:cubicBezTo>
                <a:cubicBezTo>
                  <a:pt x="421963" y="10044"/>
                  <a:pt x="429115" y="7179"/>
                  <a:pt x="429115" y="7179"/>
                </a:cubicBezTo>
                <a:lnTo>
                  <a:pt x="431976" y="7179"/>
                </a:lnTo>
                <a:lnTo>
                  <a:pt x="431976" y="40125"/>
                </a:lnTo>
                <a:lnTo>
                  <a:pt x="430546" y="40125"/>
                </a:lnTo>
                <a:cubicBezTo>
                  <a:pt x="430546" y="40125"/>
                  <a:pt x="423393" y="42990"/>
                  <a:pt x="416241" y="42990"/>
                </a:cubicBezTo>
                <a:cubicBezTo>
                  <a:pt x="411950" y="42990"/>
                  <a:pt x="409089" y="41557"/>
                  <a:pt x="404797" y="40125"/>
                </a:cubicBezTo>
                <a:cubicBezTo>
                  <a:pt x="403367" y="38692"/>
                  <a:pt x="399075" y="38692"/>
                  <a:pt x="396214" y="38692"/>
                </a:cubicBezTo>
                <a:cubicBezTo>
                  <a:pt x="389062" y="38692"/>
                  <a:pt x="383340" y="40125"/>
                  <a:pt x="383340" y="40125"/>
                </a:cubicBezTo>
                <a:lnTo>
                  <a:pt x="380479" y="41557"/>
                </a:lnTo>
                <a:lnTo>
                  <a:pt x="380479" y="8612"/>
                </a:lnTo>
                <a:lnTo>
                  <a:pt x="381910" y="7179"/>
                </a:lnTo>
                <a:cubicBezTo>
                  <a:pt x="381910" y="7179"/>
                  <a:pt x="389062" y="5747"/>
                  <a:pt x="396214" y="5747"/>
                </a:cubicBezTo>
                <a:close/>
                <a:moveTo>
                  <a:pt x="373197" y="0"/>
                </a:moveTo>
                <a:cubicBezTo>
                  <a:pt x="376069" y="0"/>
                  <a:pt x="377506" y="1433"/>
                  <a:pt x="377506" y="4300"/>
                </a:cubicBezTo>
                <a:cubicBezTo>
                  <a:pt x="377506" y="5733"/>
                  <a:pt x="377506" y="5733"/>
                  <a:pt x="376069" y="7166"/>
                </a:cubicBezTo>
                <a:lnTo>
                  <a:pt x="376069" y="53033"/>
                </a:lnTo>
                <a:lnTo>
                  <a:pt x="406227" y="71667"/>
                </a:lnTo>
                <a:lnTo>
                  <a:pt x="404791" y="97467"/>
                </a:lnTo>
                <a:lnTo>
                  <a:pt x="394739" y="97467"/>
                </a:lnTo>
                <a:lnTo>
                  <a:pt x="394739" y="305302"/>
                </a:lnTo>
                <a:lnTo>
                  <a:pt x="205175" y="305302"/>
                </a:lnTo>
                <a:lnTo>
                  <a:pt x="205175" y="97467"/>
                </a:lnTo>
                <a:lnTo>
                  <a:pt x="190814" y="97467"/>
                </a:lnTo>
                <a:lnTo>
                  <a:pt x="192250" y="71667"/>
                </a:lnTo>
                <a:lnTo>
                  <a:pt x="295649" y="2866"/>
                </a:lnTo>
                <a:lnTo>
                  <a:pt x="370325" y="50167"/>
                </a:lnTo>
                <a:lnTo>
                  <a:pt x="370325" y="7166"/>
                </a:lnTo>
                <a:cubicBezTo>
                  <a:pt x="368889" y="5733"/>
                  <a:pt x="368889" y="5733"/>
                  <a:pt x="368889" y="4300"/>
                </a:cubicBezTo>
                <a:cubicBezTo>
                  <a:pt x="368889" y="1433"/>
                  <a:pt x="370325" y="0"/>
                  <a:pt x="373197" y="0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文本框 4"/>
          <p:cNvSpPr txBox="1"/>
          <p:nvPr/>
        </p:nvSpPr>
        <p:spPr>
          <a:xfrm>
            <a:off x="8722995" y="1659255"/>
            <a:ext cx="1633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Times New Roman" panose="02020603050405020304" charset="0"/>
                <a:sym typeface="+mn-lt"/>
              </a:rPr>
              <a:t>毕业论文答辩</a:t>
            </a:r>
            <a:endParaRPr lang="zh-CN" altLang="en-US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92" name="male-man-user-shape_45445"/>
          <p:cNvSpPr/>
          <p:nvPr/>
        </p:nvSpPr>
        <p:spPr>
          <a:xfrm>
            <a:off x="4035197" y="4782533"/>
            <a:ext cx="183287" cy="216977"/>
          </a:xfrm>
          <a:custGeom>
            <a:avLst/>
            <a:gdLst>
              <a:gd name="connsiteX0" fmla="*/ 85433 w 512516"/>
              <a:gd name="connsiteY0" fmla="*/ 327494 h 606721"/>
              <a:gd name="connsiteX1" fmla="*/ 161126 w 512516"/>
              <a:gd name="connsiteY1" fmla="*/ 327494 h 606721"/>
              <a:gd name="connsiteX2" fmla="*/ 176170 w 512516"/>
              <a:gd name="connsiteY2" fmla="*/ 335558 h 606721"/>
              <a:gd name="connsiteX3" fmla="*/ 250914 w 512516"/>
              <a:gd name="connsiteY3" fmla="*/ 440940 h 606721"/>
              <a:gd name="connsiteX4" fmla="*/ 261603 w 512516"/>
              <a:gd name="connsiteY4" fmla="*/ 440940 h 606721"/>
              <a:gd name="connsiteX5" fmla="*/ 336346 w 512516"/>
              <a:gd name="connsiteY5" fmla="*/ 335558 h 606721"/>
              <a:gd name="connsiteX6" fmla="*/ 351390 w 512516"/>
              <a:gd name="connsiteY6" fmla="*/ 327494 h 606721"/>
              <a:gd name="connsiteX7" fmla="*/ 427084 w 512516"/>
              <a:gd name="connsiteY7" fmla="*/ 327494 h 606721"/>
              <a:gd name="connsiteX8" fmla="*/ 512516 w 512516"/>
              <a:gd name="connsiteY8" fmla="*/ 412796 h 606721"/>
              <a:gd name="connsiteX9" fmla="*/ 512516 w 512516"/>
              <a:gd name="connsiteY9" fmla="*/ 478808 h 606721"/>
              <a:gd name="connsiteX10" fmla="*/ 512516 w 512516"/>
              <a:gd name="connsiteY10" fmla="*/ 564031 h 606721"/>
              <a:gd name="connsiteX11" fmla="*/ 469839 w 512516"/>
              <a:gd name="connsiteY11" fmla="*/ 606721 h 606721"/>
              <a:gd name="connsiteX12" fmla="*/ 42677 w 512516"/>
              <a:gd name="connsiteY12" fmla="*/ 606721 h 606721"/>
              <a:gd name="connsiteX13" fmla="*/ 0 w 512516"/>
              <a:gd name="connsiteY13" fmla="*/ 564031 h 606721"/>
              <a:gd name="connsiteX14" fmla="*/ 0 w 512516"/>
              <a:gd name="connsiteY14" fmla="*/ 478808 h 606721"/>
              <a:gd name="connsiteX15" fmla="*/ 0 w 512516"/>
              <a:gd name="connsiteY15" fmla="*/ 412796 h 606721"/>
              <a:gd name="connsiteX16" fmla="*/ 85433 w 512516"/>
              <a:gd name="connsiteY16" fmla="*/ 327494 h 606721"/>
              <a:gd name="connsiteX17" fmla="*/ 170474 w 512516"/>
              <a:gd name="connsiteY17" fmla="*/ 77794 h 606721"/>
              <a:gd name="connsiteX18" fmla="*/ 144268 w 512516"/>
              <a:gd name="connsiteY18" fmla="*/ 152346 h 606721"/>
              <a:gd name="connsiteX19" fmla="*/ 256218 w 512516"/>
              <a:gd name="connsiteY19" fmla="*/ 264135 h 606721"/>
              <a:gd name="connsiteX20" fmla="*/ 368249 w 512516"/>
              <a:gd name="connsiteY20" fmla="*/ 152346 h 606721"/>
              <a:gd name="connsiteX21" fmla="*/ 170474 w 512516"/>
              <a:gd name="connsiteY21" fmla="*/ 77794 h 606721"/>
              <a:gd name="connsiteX22" fmla="*/ 256218 w 512516"/>
              <a:gd name="connsiteY22" fmla="*/ 0 h 606721"/>
              <a:gd name="connsiteX23" fmla="*/ 405539 w 512516"/>
              <a:gd name="connsiteY23" fmla="*/ 149105 h 606721"/>
              <a:gd name="connsiteX24" fmla="*/ 256218 w 512516"/>
              <a:gd name="connsiteY24" fmla="*/ 298209 h 606721"/>
              <a:gd name="connsiteX25" fmla="*/ 106977 w 512516"/>
              <a:gd name="connsiteY25" fmla="*/ 149105 h 606721"/>
              <a:gd name="connsiteX26" fmla="*/ 256218 w 512516"/>
              <a:gd name="connsiteY26" fmla="*/ 0 h 60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2516" h="606721">
                <a:moveTo>
                  <a:pt x="85433" y="327494"/>
                </a:moveTo>
                <a:lnTo>
                  <a:pt x="161126" y="327494"/>
                </a:lnTo>
                <a:cubicBezTo>
                  <a:pt x="166510" y="327494"/>
                  <a:pt x="173240" y="331131"/>
                  <a:pt x="176170" y="335558"/>
                </a:cubicBezTo>
                <a:lnTo>
                  <a:pt x="250914" y="440940"/>
                </a:lnTo>
                <a:cubicBezTo>
                  <a:pt x="253843" y="445446"/>
                  <a:pt x="258673" y="445446"/>
                  <a:pt x="261603" y="440940"/>
                </a:cubicBezTo>
                <a:lnTo>
                  <a:pt x="336346" y="335558"/>
                </a:lnTo>
                <a:cubicBezTo>
                  <a:pt x="339276" y="331131"/>
                  <a:pt x="346006" y="327494"/>
                  <a:pt x="351390" y="327494"/>
                </a:cubicBezTo>
                <a:lnTo>
                  <a:pt x="427084" y="327494"/>
                </a:lnTo>
                <a:cubicBezTo>
                  <a:pt x="474353" y="327494"/>
                  <a:pt x="512516" y="365757"/>
                  <a:pt x="512516" y="412796"/>
                </a:cubicBezTo>
                <a:lnTo>
                  <a:pt x="512516" y="478808"/>
                </a:lnTo>
                <a:lnTo>
                  <a:pt x="512516" y="564031"/>
                </a:lnTo>
                <a:cubicBezTo>
                  <a:pt x="512516" y="587668"/>
                  <a:pt x="493434" y="606721"/>
                  <a:pt x="469839" y="606721"/>
                </a:cubicBezTo>
                <a:lnTo>
                  <a:pt x="42677" y="606721"/>
                </a:lnTo>
                <a:cubicBezTo>
                  <a:pt x="19082" y="606721"/>
                  <a:pt x="0" y="587668"/>
                  <a:pt x="0" y="564031"/>
                </a:cubicBezTo>
                <a:lnTo>
                  <a:pt x="0" y="478808"/>
                </a:lnTo>
                <a:lnTo>
                  <a:pt x="0" y="412796"/>
                </a:lnTo>
                <a:cubicBezTo>
                  <a:pt x="0" y="365757"/>
                  <a:pt x="38243" y="327494"/>
                  <a:pt x="85433" y="327494"/>
                </a:cubicBezTo>
                <a:close/>
                <a:moveTo>
                  <a:pt x="170474" y="77794"/>
                </a:moveTo>
                <a:cubicBezTo>
                  <a:pt x="139992" y="110050"/>
                  <a:pt x="144268" y="152346"/>
                  <a:pt x="144268" y="152346"/>
                </a:cubicBezTo>
                <a:cubicBezTo>
                  <a:pt x="144268" y="214012"/>
                  <a:pt x="194543" y="264135"/>
                  <a:pt x="256218" y="264135"/>
                </a:cubicBezTo>
                <a:cubicBezTo>
                  <a:pt x="317974" y="264135"/>
                  <a:pt x="368249" y="214012"/>
                  <a:pt x="368249" y="152346"/>
                </a:cubicBezTo>
                <a:cubicBezTo>
                  <a:pt x="256218" y="152346"/>
                  <a:pt x="191930" y="99298"/>
                  <a:pt x="170474" y="77794"/>
                </a:cubicBezTo>
                <a:close/>
                <a:moveTo>
                  <a:pt x="256218" y="0"/>
                </a:moveTo>
                <a:cubicBezTo>
                  <a:pt x="338796" y="0"/>
                  <a:pt x="405539" y="66725"/>
                  <a:pt x="405539" y="149105"/>
                </a:cubicBezTo>
                <a:cubicBezTo>
                  <a:pt x="405539" y="231404"/>
                  <a:pt x="338796" y="298209"/>
                  <a:pt x="256218" y="298209"/>
                </a:cubicBezTo>
                <a:cubicBezTo>
                  <a:pt x="173799" y="298209"/>
                  <a:pt x="106977" y="231404"/>
                  <a:pt x="106977" y="149105"/>
                </a:cubicBezTo>
                <a:cubicBezTo>
                  <a:pt x="106977" y="66725"/>
                  <a:pt x="173799" y="0"/>
                  <a:pt x="2562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组合 1"/>
          <p:cNvGrpSpPr/>
          <p:nvPr/>
        </p:nvGrpSpPr>
        <p:grpSpPr>
          <a:xfrm>
            <a:off x="7902578" y="4718535"/>
            <a:ext cx="2344514" cy="365280"/>
            <a:chOff x="7546308" y="4407385"/>
            <a:chExt cx="2344514" cy="365280"/>
          </a:xfrm>
        </p:grpSpPr>
        <p:sp>
          <p:nvSpPr>
            <p:cNvPr id="3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196088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汇报时间：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2023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年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05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月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sp>
        <p:nvSpPr>
          <p:cNvPr id="5" name="graduation-cap_8161"/>
          <p:cNvSpPr/>
          <p:nvPr/>
        </p:nvSpPr>
        <p:spPr>
          <a:xfrm>
            <a:off x="7943012" y="4813920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2" name="图片 11" descr="稿定抠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675" y="290830"/>
            <a:ext cx="1261110" cy="12611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0205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基于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TextCNN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63195" y="862330"/>
            <a:ext cx="2661285" cy="744220"/>
            <a:chOff x="257" y="1410"/>
            <a:chExt cx="419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1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2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3"/>
              </p:custDataLst>
            </p:nvPr>
          </p:nvSpPr>
          <p:spPr>
            <a:xfrm>
              <a:off x="492" y="1513"/>
              <a:ext cx="3815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4"/>
              </p:custDataLst>
            </p:nvPr>
          </p:nvSpPr>
          <p:spPr>
            <a:xfrm>
              <a:off x="257" y="1651"/>
              <a:ext cx="419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模型训练与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预测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53870" y="1749425"/>
            <a:ext cx="8261350" cy="449580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7465060" y="684530"/>
            <a:ext cx="4594860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二元交叉熵损失函数torch.nn.BCELoss()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self.loss_fn = nn.BCELoss()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03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实验结果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及分析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7134225" y="1814195"/>
            <a:ext cx="4778375" cy="4707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基于情感词典</a:t>
            </a:r>
            <a:endParaRPr lang="en-US" altLang="zh-CN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基于无监督聚类算法</a:t>
            </a: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KMeans</a:t>
            </a:r>
            <a:endParaRPr lang="en-US" altLang="zh-CN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情感词典与分类算法融合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KNN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：维度灾难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en-US" altLang="zh-CN" sz="2000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朴素贝叶斯</a:t>
            </a: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：特征独立性</a:t>
            </a:r>
            <a:endParaRPr lang="en-US" altLang="zh-CN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其它：非线性分类能力、模型解释性。</a:t>
            </a:r>
            <a:endParaRPr lang="en-US" altLang="zh-CN" sz="2000" b="1" dirty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基于</a:t>
            </a: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Tex</a:t>
            </a:r>
            <a:r>
              <a:rPr lang="en-US" altLang="zh-CN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tCNN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acc=77%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）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</a:rPr>
              <a:t>◎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全局信息学习能力欠佳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  <a:sym typeface="+mn-ea"/>
              </a:rPr>
              <a:t>◎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  <a:sym typeface="+mn-ea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数据集规模的限制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indent="45720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  <a:sym typeface="+mn-ea"/>
              </a:rPr>
              <a:t>◎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仿宋" panose="02010609060101010101" charset="-122"/>
                <a:sym typeface="+mn-ea"/>
              </a:rPr>
              <a:t> </a:t>
            </a:r>
            <a:r>
              <a:rPr lang="zh-CN" altLang="en-US" sz="20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调参工作质量</a:t>
            </a:r>
            <a:endParaRPr lang="zh-CN" altLang="en-US" sz="20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1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2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3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4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实验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结果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1628140"/>
            <a:ext cx="6898005" cy="5168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12"/>
          <p:cNvSpPr txBox="1"/>
          <p:nvPr/>
        </p:nvSpPr>
        <p:spPr>
          <a:xfrm>
            <a:off x="4539461" y="1741303"/>
            <a:ext cx="1442818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在校生数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61" name="TextBox 13"/>
          <p:cNvSpPr txBox="1"/>
          <p:nvPr/>
        </p:nvSpPr>
        <p:spPr>
          <a:xfrm rot="5400000">
            <a:off x="6913521" y="2539500"/>
            <a:ext cx="1441157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 rot="0">
            <a:off x="74295" y="-18415"/>
            <a:ext cx="2005965" cy="861060"/>
            <a:chOff x="8521700" y="-18337"/>
            <a:chExt cx="3314701" cy="1564706"/>
          </a:xfrm>
          <a:effectLst/>
        </p:grpSpPr>
        <p:sp>
          <p:nvSpPr>
            <p:cNvPr id="35" name="任意多边形: 形状 34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4"/>
          <p:cNvSpPr txBox="1"/>
          <p:nvPr>
            <p:custDataLst>
              <p:tags r:id="rId1"/>
            </p:custDataLst>
          </p:nvPr>
        </p:nvSpPr>
        <p:spPr>
          <a:xfrm>
            <a:off x="1906318" y="262968"/>
            <a:ext cx="681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04 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程序运行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演示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程序运行演示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000" y="954405"/>
            <a:ext cx="10922635" cy="5598160"/>
          </a:xfrm>
          <a:prstGeom prst="rect">
            <a:avLst/>
          </a:prstGeom>
          <a:ln w="38100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1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单圆角 15"/>
          <p:cNvSpPr/>
          <p:nvPr/>
        </p:nvSpPr>
        <p:spPr>
          <a:xfrm>
            <a:off x="1917700" y="1823085"/>
            <a:ext cx="2572385" cy="662940"/>
          </a:xfrm>
          <a:prstGeom prst="round1Rect">
            <a:avLst>
              <a:gd name="adj" fmla="val 0"/>
            </a:avLst>
          </a:pr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: 圆角 87"/>
          <p:cNvSpPr/>
          <p:nvPr/>
        </p:nvSpPr>
        <p:spPr>
          <a:xfrm>
            <a:off x="1917453" y="2482325"/>
            <a:ext cx="8686802" cy="16112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2A3F7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1752599" y="2292758"/>
            <a:ext cx="8686802" cy="1611222"/>
          </a:xfrm>
          <a:prstGeom prst="roundRect">
            <a:avLst>
              <a:gd name="adj" fmla="val 0"/>
            </a:avLst>
          </a:pr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4"/>
          <p:cNvSpPr txBox="1"/>
          <p:nvPr/>
        </p:nvSpPr>
        <p:spPr>
          <a:xfrm>
            <a:off x="2358056" y="2475431"/>
            <a:ext cx="747174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感谢评委的</a:t>
            </a:r>
            <a:r>
              <a:rPr lang="zh-CN" altLang="en-US" sz="60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指导</a:t>
            </a:r>
            <a:endParaRPr lang="zh-CN" altLang="en-US" sz="6000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023995" y="3451860"/>
            <a:ext cx="414464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1C4885"/>
                </a:solidFill>
                <a:cs typeface="+mn-ea"/>
                <a:sym typeface="+mn-lt"/>
              </a:rPr>
              <a:t>BLUE THESIS PROPOSAL TEMPLATE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educative-academy-buildings_43236"/>
          <p:cNvSpPr/>
          <p:nvPr/>
        </p:nvSpPr>
        <p:spPr>
          <a:xfrm>
            <a:off x="2196570" y="1873662"/>
            <a:ext cx="609685" cy="309503"/>
          </a:xfrm>
          <a:custGeom>
            <a:avLst/>
            <a:gdLst>
              <a:gd name="connsiteX0" fmla="*/ 555486 w 601409"/>
              <a:gd name="connsiteY0" fmla="*/ 246567 h 305302"/>
              <a:gd name="connsiteX1" fmla="*/ 555486 w 601409"/>
              <a:gd name="connsiteY1" fmla="*/ 269488 h 305302"/>
              <a:gd name="connsiteX2" fmla="*/ 578447 w 601409"/>
              <a:gd name="connsiteY2" fmla="*/ 269488 h 305302"/>
              <a:gd name="connsiteX3" fmla="*/ 578447 w 601409"/>
              <a:gd name="connsiteY3" fmla="*/ 246567 h 305302"/>
              <a:gd name="connsiteX4" fmla="*/ 516738 w 601409"/>
              <a:gd name="connsiteY4" fmla="*/ 246567 h 305302"/>
              <a:gd name="connsiteX5" fmla="*/ 516738 w 601409"/>
              <a:gd name="connsiteY5" fmla="*/ 269488 h 305302"/>
              <a:gd name="connsiteX6" fmla="*/ 539699 w 601409"/>
              <a:gd name="connsiteY6" fmla="*/ 269488 h 305302"/>
              <a:gd name="connsiteX7" fmla="*/ 539699 w 601409"/>
              <a:gd name="connsiteY7" fmla="*/ 246567 h 305302"/>
              <a:gd name="connsiteX8" fmla="*/ 477989 w 601409"/>
              <a:gd name="connsiteY8" fmla="*/ 246567 h 305302"/>
              <a:gd name="connsiteX9" fmla="*/ 477989 w 601409"/>
              <a:gd name="connsiteY9" fmla="*/ 269488 h 305302"/>
              <a:gd name="connsiteX10" fmla="*/ 500951 w 601409"/>
              <a:gd name="connsiteY10" fmla="*/ 269488 h 305302"/>
              <a:gd name="connsiteX11" fmla="*/ 500951 w 601409"/>
              <a:gd name="connsiteY11" fmla="*/ 246567 h 305302"/>
              <a:gd name="connsiteX12" fmla="*/ 439241 w 601409"/>
              <a:gd name="connsiteY12" fmla="*/ 246567 h 305302"/>
              <a:gd name="connsiteX13" fmla="*/ 439241 w 601409"/>
              <a:gd name="connsiteY13" fmla="*/ 269488 h 305302"/>
              <a:gd name="connsiteX14" fmla="*/ 462203 w 601409"/>
              <a:gd name="connsiteY14" fmla="*/ 269488 h 305302"/>
              <a:gd name="connsiteX15" fmla="*/ 462203 w 601409"/>
              <a:gd name="connsiteY15" fmla="*/ 246567 h 305302"/>
              <a:gd name="connsiteX16" fmla="*/ 143512 w 601409"/>
              <a:gd name="connsiteY16" fmla="*/ 246567 h 305302"/>
              <a:gd name="connsiteX17" fmla="*/ 143512 w 601409"/>
              <a:gd name="connsiteY17" fmla="*/ 269488 h 305302"/>
              <a:gd name="connsiteX18" fmla="*/ 165038 w 601409"/>
              <a:gd name="connsiteY18" fmla="*/ 269488 h 305302"/>
              <a:gd name="connsiteX19" fmla="*/ 165038 w 601409"/>
              <a:gd name="connsiteY19" fmla="*/ 246567 h 305302"/>
              <a:gd name="connsiteX20" fmla="*/ 103328 w 601409"/>
              <a:gd name="connsiteY20" fmla="*/ 246567 h 305302"/>
              <a:gd name="connsiteX21" fmla="*/ 103328 w 601409"/>
              <a:gd name="connsiteY21" fmla="*/ 269488 h 305302"/>
              <a:gd name="connsiteX22" fmla="*/ 126290 w 601409"/>
              <a:gd name="connsiteY22" fmla="*/ 269488 h 305302"/>
              <a:gd name="connsiteX23" fmla="*/ 126290 w 601409"/>
              <a:gd name="connsiteY23" fmla="*/ 246567 h 305302"/>
              <a:gd name="connsiteX24" fmla="*/ 66015 w 601409"/>
              <a:gd name="connsiteY24" fmla="*/ 246567 h 305302"/>
              <a:gd name="connsiteX25" fmla="*/ 66015 w 601409"/>
              <a:gd name="connsiteY25" fmla="*/ 269488 h 305302"/>
              <a:gd name="connsiteX26" fmla="*/ 88977 w 601409"/>
              <a:gd name="connsiteY26" fmla="*/ 269488 h 305302"/>
              <a:gd name="connsiteX27" fmla="*/ 88977 w 601409"/>
              <a:gd name="connsiteY27" fmla="*/ 246567 h 305302"/>
              <a:gd name="connsiteX28" fmla="*/ 27267 w 601409"/>
              <a:gd name="connsiteY28" fmla="*/ 246567 h 305302"/>
              <a:gd name="connsiteX29" fmla="*/ 27267 w 601409"/>
              <a:gd name="connsiteY29" fmla="*/ 269488 h 305302"/>
              <a:gd name="connsiteX30" fmla="*/ 50229 w 601409"/>
              <a:gd name="connsiteY30" fmla="*/ 269488 h 305302"/>
              <a:gd name="connsiteX31" fmla="*/ 50229 w 601409"/>
              <a:gd name="connsiteY31" fmla="*/ 246567 h 305302"/>
              <a:gd name="connsiteX32" fmla="*/ 351656 w 601409"/>
              <a:gd name="connsiteY32" fmla="*/ 219302 h 305302"/>
              <a:gd name="connsiteX33" fmla="*/ 351656 w 601409"/>
              <a:gd name="connsiteY33" fmla="*/ 245102 h 305302"/>
              <a:gd name="connsiteX34" fmla="*/ 376069 w 601409"/>
              <a:gd name="connsiteY34" fmla="*/ 245102 h 305302"/>
              <a:gd name="connsiteX35" fmla="*/ 376069 w 601409"/>
              <a:gd name="connsiteY35" fmla="*/ 219302 h 305302"/>
              <a:gd name="connsiteX36" fmla="*/ 308573 w 601409"/>
              <a:gd name="connsiteY36" fmla="*/ 219302 h 305302"/>
              <a:gd name="connsiteX37" fmla="*/ 308573 w 601409"/>
              <a:gd name="connsiteY37" fmla="*/ 245102 h 305302"/>
              <a:gd name="connsiteX38" fmla="*/ 332987 w 601409"/>
              <a:gd name="connsiteY38" fmla="*/ 245102 h 305302"/>
              <a:gd name="connsiteX39" fmla="*/ 332987 w 601409"/>
              <a:gd name="connsiteY39" fmla="*/ 219302 h 305302"/>
              <a:gd name="connsiteX40" fmla="*/ 265491 w 601409"/>
              <a:gd name="connsiteY40" fmla="*/ 219302 h 305302"/>
              <a:gd name="connsiteX41" fmla="*/ 265491 w 601409"/>
              <a:gd name="connsiteY41" fmla="*/ 245102 h 305302"/>
              <a:gd name="connsiteX42" fmla="*/ 291340 w 601409"/>
              <a:gd name="connsiteY42" fmla="*/ 245102 h 305302"/>
              <a:gd name="connsiteX43" fmla="*/ 291340 w 601409"/>
              <a:gd name="connsiteY43" fmla="*/ 219302 h 305302"/>
              <a:gd name="connsiteX44" fmla="*/ 222408 w 601409"/>
              <a:gd name="connsiteY44" fmla="*/ 219302 h 305302"/>
              <a:gd name="connsiteX45" fmla="*/ 222408 w 601409"/>
              <a:gd name="connsiteY45" fmla="*/ 245102 h 305302"/>
              <a:gd name="connsiteX46" fmla="*/ 248258 w 601409"/>
              <a:gd name="connsiteY46" fmla="*/ 245102 h 305302"/>
              <a:gd name="connsiteX47" fmla="*/ 248258 w 601409"/>
              <a:gd name="connsiteY47" fmla="*/ 219302 h 305302"/>
              <a:gd name="connsiteX48" fmla="*/ 555486 w 601409"/>
              <a:gd name="connsiteY48" fmla="*/ 212186 h 305302"/>
              <a:gd name="connsiteX49" fmla="*/ 555486 w 601409"/>
              <a:gd name="connsiteY49" fmla="*/ 235107 h 305302"/>
              <a:gd name="connsiteX50" fmla="*/ 578447 w 601409"/>
              <a:gd name="connsiteY50" fmla="*/ 235107 h 305302"/>
              <a:gd name="connsiteX51" fmla="*/ 578447 w 601409"/>
              <a:gd name="connsiteY51" fmla="*/ 212186 h 305302"/>
              <a:gd name="connsiteX52" fmla="*/ 516738 w 601409"/>
              <a:gd name="connsiteY52" fmla="*/ 212186 h 305302"/>
              <a:gd name="connsiteX53" fmla="*/ 516738 w 601409"/>
              <a:gd name="connsiteY53" fmla="*/ 235107 h 305302"/>
              <a:gd name="connsiteX54" fmla="*/ 539699 w 601409"/>
              <a:gd name="connsiteY54" fmla="*/ 235107 h 305302"/>
              <a:gd name="connsiteX55" fmla="*/ 539699 w 601409"/>
              <a:gd name="connsiteY55" fmla="*/ 212186 h 305302"/>
              <a:gd name="connsiteX56" fmla="*/ 477989 w 601409"/>
              <a:gd name="connsiteY56" fmla="*/ 212186 h 305302"/>
              <a:gd name="connsiteX57" fmla="*/ 477989 w 601409"/>
              <a:gd name="connsiteY57" fmla="*/ 235107 h 305302"/>
              <a:gd name="connsiteX58" fmla="*/ 500951 w 601409"/>
              <a:gd name="connsiteY58" fmla="*/ 235107 h 305302"/>
              <a:gd name="connsiteX59" fmla="*/ 500951 w 601409"/>
              <a:gd name="connsiteY59" fmla="*/ 212186 h 305302"/>
              <a:gd name="connsiteX60" fmla="*/ 439241 w 601409"/>
              <a:gd name="connsiteY60" fmla="*/ 212186 h 305302"/>
              <a:gd name="connsiteX61" fmla="*/ 439241 w 601409"/>
              <a:gd name="connsiteY61" fmla="*/ 235107 h 305302"/>
              <a:gd name="connsiteX62" fmla="*/ 462203 w 601409"/>
              <a:gd name="connsiteY62" fmla="*/ 235107 h 305302"/>
              <a:gd name="connsiteX63" fmla="*/ 462203 w 601409"/>
              <a:gd name="connsiteY63" fmla="*/ 212186 h 305302"/>
              <a:gd name="connsiteX64" fmla="*/ 143512 w 601409"/>
              <a:gd name="connsiteY64" fmla="*/ 212186 h 305302"/>
              <a:gd name="connsiteX65" fmla="*/ 143512 w 601409"/>
              <a:gd name="connsiteY65" fmla="*/ 235107 h 305302"/>
              <a:gd name="connsiteX66" fmla="*/ 165038 w 601409"/>
              <a:gd name="connsiteY66" fmla="*/ 235107 h 305302"/>
              <a:gd name="connsiteX67" fmla="*/ 165038 w 601409"/>
              <a:gd name="connsiteY67" fmla="*/ 212186 h 305302"/>
              <a:gd name="connsiteX68" fmla="*/ 103328 w 601409"/>
              <a:gd name="connsiteY68" fmla="*/ 212186 h 305302"/>
              <a:gd name="connsiteX69" fmla="*/ 103328 w 601409"/>
              <a:gd name="connsiteY69" fmla="*/ 235107 h 305302"/>
              <a:gd name="connsiteX70" fmla="*/ 126290 w 601409"/>
              <a:gd name="connsiteY70" fmla="*/ 235107 h 305302"/>
              <a:gd name="connsiteX71" fmla="*/ 126290 w 601409"/>
              <a:gd name="connsiteY71" fmla="*/ 212186 h 305302"/>
              <a:gd name="connsiteX72" fmla="*/ 66015 w 601409"/>
              <a:gd name="connsiteY72" fmla="*/ 212186 h 305302"/>
              <a:gd name="connsiteX73" fmla="*/ 66015 w 601409"/>
              <a:gd name="connsiteY73" fmla="*/ 235107 h 305302"/>
              <a:gd name="connsiteX74" fmla="*/ 88977 w 601409"/>
              <a:gd name="connsiteY74" fmla="*/ 235107 h 305302"/>
              <a:gd name="connsiteX75" fmla="*/ 88977 w 601409"/>
              <a:gd name="connsiteY75" fmla="*/ 212186 h 305302"/>
              <a:gd name="connsiteX76" fmla="*/ 27267 w 601409"/>
              <a:gd name="connsiteY76" fmla="*/ 212186 h 305302"/>
              <a:gd name="connsiteX77" fmla="*/ 27267 w 601409"/>
              <a:gd name="connsiteY77" fmla="*/ 235107 h 305302"/>
              <a:gd name="connsiteX78" fmla="*/ 50229 w 601409"/>
              <a:gd name="connsiteY78" fmla="*/ 235107 h 305302"/>
              <a:gd name="connsiteX79" fmla="*/ 50229 w 601409"/>
              <a:gd name="connsiteY79" fmla="*/ 212186 h 305302"/>
              <a:gd name="connsiteX80" fmla="*/ 555486 w 601409"/>
              <a:gd name="connsiteY80" fmla="*/ 180670 h 305302"/>
              <a:gd name="connsiteX81" fmla="*/ 555486 w 601409"/>
              <a:gd name="connsiteY81" fmla="*/ 203591 h 305302"/>
              <a:gd name="connsiteX82" fmla="*/ 578447 w 601409"/>
              <a:gd name="connsiteY82" fmla="*/ 203591 h 305302"/>
              <a:gd name="connsiteX83" fmla="*/ 578447 w 601409"/>
              <a:gd name="connsiteY83" fmla="*/ 180670 h 305302"/>
              <a:gd name="connsiteX84" fmla="*/ 516738 w 601409"/>
              <a:gd name="connsiteY84" fmla="*/ 180670 h 305302"/>
              <a:gd name="connsiteX85" fmla="*/ 516738 w 601409"/>
              <a:gd name="connsiteY85" fmla="*/ 203591 h 305302"/>
              <a:gd name="connsiteX86" fmla="*/ 539699 w 601409"/>
              <a:gd name="connsiteY86" fmla="*/ 203591 h 305302"/>
              <a:gd name="connsiteX87" fmla="*/ 539699 w 601409"/>
              <a:gd name="connsiteY87" fmla="*/ 180670 h 305302"/>
              <a:gd name="connsiteX88" fmla="*/ 477989 w 601409"/>
              <a:gd name="connsiteY88" fmla="*/ 180670 h 305302"/>
              <a:gd name="connsiteX89" fmla="*/ 477989 w 601409"/>
              <a:gd name="connsiteY89" fmla="*/ 203591 h 305302"/>
              <a:gd name="connsiteX90" fmla="*/ 500951 w 601409"/>
              <a:gd name="connsiteY90" fmla="*/ 203591 h 305302"/>
              <a:gd name="connsiteX91" fmla="*/ 500951 w 601409"/>
              <a:gd name="connsiteY91" fmla="*/ 180670 h 305302"/>
              <a:gd name="connsiteX92" fmla="*/ 439241 w 601409"/>
              <a:gd name="connsiteY92" fmla="*/ 180670 h 305302"/>
              <a:gd name="connsiteX93" fmla="*/ 439241 w 601409"/>
              <a:gd name="connsiteY93" fmla="*/ 203591 h 305302"/>
              <a:gd name="connsiteX94" fmla="*/ 462203 w 601409"/>
              <a:gd name="connsiteY94" fmla="*/ 203591 h 305302"/>
              <a:gd name="connsiteX95" fmla="*/ 462203 w 601409"/>
              <a:gd name="connsiteY95" fmla="*/ 180670 h 305302"/>
              <a:gd name="connsiteX96" fmla="*/ 143512 w 601409"/>
              <a:gd name="connsiteY96" fmla="*/ 180670 h 305302"/>
              <a:gd name="connsiteX97" fmla="*/ 143512 w 601409"/>
              <a:gd name="connsiteY97" fmla="*/ 203591 h 305302"/>
              <a:gd name="connsiteX98" fmla="*/ 165038 w 601409"/>
              <a:gd name="connsiteY98" fmla="*/ 203591 h 305302"/>
              <a:gd name="connsiteX99" fmla="*/ 165038 w 601409"/>
              <a:gd name="connsiteY99" fmla="*/ 180670 h 305302"/>
              <a:gd name="connsiteX100" fmla="*/ 103328 w 601409"/>
              <a:gd name="connsiteY100" fmla="*/ 180670 h 305302"/>
              <a:gd name="connsiteX101" fmla="*/ 103328 w 601409"/>
              <a:gd name="connsiteY101" fmla="*/ 203591 h 305302"/>
              <a:gd name="connsiteX102" fmla="*/ 126290 w 601409"/>
              <a:gd name="connsiteY102" fmla="*/ 203591 h 305302"/>
              <a:gd name="connsiteX103" fmla="*/ 126290 w 601409"/>
              <a:gd name="connsiteY103" fmla="*/ 180670 h 305302"/>
              <a:gd name="connsiteX104" fmla="*/ 66015 w 601409"/>
              <a:gd name="connsiteY104" fmla="*/ 180670 h 305302"/>
              <a:gd name="connsiteX105" fmla="*/ 66015 w 601409"/>
              <a:gd name="connsiteY105" fmla="*/ 203591 h 305302"/>
              <a:gd name="connsiteX106" fmla="*/ 88977 w 601409"/>
              <a:gd name="connsiteY106" fmla="*/ 203591 h 305302"/>
              <a:gd name="connsiteX107" fmla="*/ 88977 w 601409"/>
              <a:gd name="connsiteY107" fmla="*/ 180670 h 305302"/>
              <a:gd name="connsiteX108" fmla="*/ 27267 w 601409"/>
              <a:gd name="connsiteY108" fmla="*/ 180670 h 305302"/>
              <a:gd name="connsiteX109" fmla="*/ 27267 w 601409"/>
              <a:gd name="connsiteY109" fmla="*/ 203591 h 305302"/>
              <a:gd name="connsiteX110" fmla="*/ 50229 w 601409"/>
              <a:gd name="connsiteY110" fmla="*/ 203591 h 305302"/>
              <a:gd name="connsiteX111" fmla="*/ 50229 w 601409"/>
              <a:gd name="connsiteY111" fmla="*/ 180670 h 305302"/>
              <a:gd name="connsiteX112" fmla="*/ 351656 w 601409"/>
              <a:gd name="connsiteY112" fmla="*/ 180601 h 305302"/>
              <a:gd name="connsiteX113" fmla="*/ 351656 w 601409"/>
              <a:gd name="connsiteY113" fmla="*/ 206402 h 305302"/>
              <a:gd name="connsiteX114" fmla="*/ 376069 w 601409"/>
              <a:gd name="connsiteY114" fmla="*/ 206402 h 305302"/>
              <a:gd name="connsiteX115" fmla="*/ 376069 w 601409"/>
              <a:gd name="connsiteY115" fmla="*/ 180601 h 305302"/>
              <a:gd name="connsiteX116" fmla="*/ 308573 w 601409"/>
              <a:gd name="connsiteY116" fmla="*/ 180601 h 305302"/>
              <a:gd name="connsiteX117" fmla="*/ 308573 w 601409"/>
              <a:gd name="connsiteY117" fmla="*/ 206402 h 305302"/>
              <a:gd name="connsiteX118" fmla="*/ 332987 w 601409"/>
              <a:gd name="connsiteY118" fmla="*/ 206402 h 305302"/>
              <a:gd name="connsiteX119" fmla="*/ 332987 w 601409"/>
              <a:gd name="connsiteY119" fmla="*/ 180601 h 305302"/>
              <a:gd name="connsiteX120" fmla="*/ 265491 w 601409"/>
              <a:gd name="connsiteY120" fmla="*/ 180601 h 305302"/>
              <a:gd name="connsiteX121" fmla="*/ 265491 w 601409"/>
              <a:gd name="connsiteY121" fmla="*/ 206402 h 305302"/>
              <a:gd name="connsiteX122" fmla="*/ 291340 w 601409"/>
              <a:gd name="connsiteY122" fmla="*/ 206402 h 305302"/>
              <a:gd name="connsiteX123" fmla="*/ 291340 w 601409"/>
              <a:gd name="connsiteY123" fmla="*/ 180601 h 305302"/>
              <a:gd name="connsiteX124" fmla="*/ 222408 w 601409"/>
              <a:gd name="connsiteY124" fmla="*/ 180601 h 305302"/>
              <a:gd name="connsiteX125" fmla="*/ 222408 w 601409"/>
              <a:gd name="connsiteY125" fmla="*/ 206402 h 305302"/>
              <a:gd name="connsiteX126" fmla="*/ 248258 w 601409"/>
              <a:gd name="connsiteY126" fmla="*/ 206402 h 305302"/>
              <a:gd name="connsiteX127" fmla="*/ 248258 w 601409"/>
              <a:gd name="connsiteY127" fmla="*/ 180601 h 305302"/>
              <a:gd name="connsiteX128" fmla="*/ 555486 w 601409"/>
              <a:gd name="connsiteY128" fmla="*/ 146288 h 305302"/>
              <a:gd name="connsiteX129" fmla="*/ 555486 w 601409"/>
              <a:gd name="connsiteY129" fmla="*/ 169209 h 305302"/>
              <a:gd name="connsiteX130" fmla="*/ 578447 w 601409"/>
              <a:gd name="connsiteY130" fmla="*/ 169209 h 305302"/>
              <a:gd name="connsiteX131" fmla="*/ 578447 w 601409"/>
              <a:gd name="connsiteY131" fmla="*/ 146288 h 305302"/>
              <a:gd name="connsiteX132" fmla="*/ 516738 w 601409"/>
              <a:gd name="connsiteY132" fmla="*/ 146288 h 305302"/>
              <a:gd name="connsiteX133" fmla="*/ 516738 w 601409"/>
              <a:gd name="connsiteY133" fmla="*/ 169209 h 305302"/>
              <a:gd name="connsiteX134" fmla="*/ 539699 w 601409"/>
              <a:gd name="connsiteY134" fmla="*/ 169209 h 305302"/>
              <a:gd name="connsiteX135" fmla="*/ 539699 w 601409"/>
              <a:gd name="connsiteY135" fmla="*/ 146288 h 305302"/>
              <a:gd name="connsiteX136" fmla="*/ 477989 w 601409"/>
              <a:gd name="connsiteY136" fmla="*/ 146288 h 305302"/>
              <a:gd name="connsiteX137" fmla="*/ 477989 w 601409"/>
              <a:gd name="connsiteY137" fmla="*/ 169209 h 305302"/>
              <a:gd name="connsiteX138" fmla="*/ 500951 w 601409"/>
              <a:gd name="connsiteY138" fmla="*/ 169209 h 305302"/>
              <a:gd name="connsiteX139" fmla="*/ 500951 w 601409"/>
              <a:gd name="connsiteY139" fmla="*/ 146288 h 305302"/>
              <a:gd name="connsiteX140" fmla="*/ 439241 w 601409"/>
              <a:gd name="connsiteY140" fmla="*/ 146288 h 305302"/>
              <a:gd name="connsiteX141" fmla="*/ 439241 w 601409"/>
              <a:gd name="connsiteY141" fmla="*/ 169209 h 305302"/>
              <a:gd name="connsiteX142" fmla="*/ 462203 w 601409"/>
              <a:gd name="connsiteY142" fmla="*/ 169209 h 305302"/>
              <a:gd name="connsiteX143" fmla="*/ 462203 w 601409"/>
              <a:gd name="connsiteY143" fmla="*/ 146288 h 305302"/>
              <a:gd name="connsiteX144" fmla="*/ 143512 w 601409"/>
              <a:gd name="connsiteY144" fmla="*/ 146288 h 305302"/>
              <a:gd name="connsiteX145" fmla="*/ 143512 w 601409"/>
              <a:gd name="connsiteY145" fmla="*/ 169209 h 305302"/>
              <a:gd name="connsiteX146" fmla="*/ 165038 w 601409"/>
              <a:gd name="connsiteY146" fmla="*/ 169209 h 305302"/>
              <a:gd name="connsiteX147" fmla="*/ 165038 w 601409"/>
              <a:gd name="connsiteY147" fmla="*/ 146288 h 305302"/>
              <a:gd name="connsiteX148" fmla="*/ 103328 w 601409"/>
              <a:gd name="connsiteY148" fmla="*/ 146288 h 305302"/>
              <a:gd name="connsiteX149" fmla="*/ 103328 w 601409"/>
              <a:gd name="connsiteY149" fmla="*/ 169209 h 305302"/>
              <a:gd name="connsiteX150" fmla="*/ 126290 w 601409"/>
              <a:gd name="connsiteY150" fmla="*/ 169209 h 305302"/>
              <a:gd name="connsiteX151" fmla="*/ 126290 w 601409"/>
              <a:gd name="connsiteY151" fmla="*/ 146288 h 305302"/>
              <a:gd name="connsiteX152" fmla="*/ 66015 w 601409"/>
              <a:gd name="connsiteY152" fmla="*/ 146288 h 305302"/>
              <a:gd name="connsiteX153" fmla="*/ 66015 w 601409"/>
              <a:gd name="connsiteY153" fmla="*/ 169209 h 305302"/>
              <a:gd name="connsiteX154" fmla="*/ 88977 w 601409"/>
              <a:gd name="connsiteY154" fmla="*/ 169209 h 305302"/>
              <a:gd name="connsiteX155" fmla="*/ 88977 w 601409"/>
              <a:gd name="connsiteY155" fmla="*/ 146288 h 305302"/>
              <a:gd name="connsiteX156" fmla="*/ 27267 w 601409"/>
              <a:gd name="connsiteY156" fmla="*/ 146288 h 305302"/>
              <a:gd name="connsiteX157" fmla="*/ 27267 w 601409"/>
              <a:gd name="connsiteY157" fmla="*/ 169209 h 305302"/>
              <a:gd name="connsiteX158" fmla="*/ 50229 w 601409"/>
              <a:gd name="connsiteY158" fmla="*/ 169209 h 305302"/>
              <a:gd name="connsiteX159" fmla="*/ 50229 w 601409"/>
              <a:gd name="connsiteY159" fmla="*/ 146288 h 305302"/>
              <a:gd name="connsiteX160" fmla="*/ 351656 w 601409"/>
              <a:gd name="connsiteY160" fmla="*/ 141901 h 305302"/>
              <a:gd name="connsiteX161" fmla="*/ 351656 w 601409"/>
              <a:gd name="connsiteY161" fmla="*/ 167701 h 305302"/>
              <a:gd name="connsiteX162" fmla="*/ 376069 w 601409"/>
              <a:gd name="connsiteY162" fmla="*/ 167701 h 305302"/>
              <a:gd name="connsiteX163" fmla="*/ 376069 w 601409"/>
              <a:gd name="connsiteY163" fmla="*/ 141901 h 305302"/>
              <a:gd name="connsiteX164" fmla="*/ 308573 w 601409"/>
              <a:gd name="connsiteY164" fmla="*/ 141901 h 305302"/>
              <a:gd name="connsiteX165" fmla="*/ 308573 w 601409"/>
              <a:gd name="connsiteY165" fmla="*/ 167701 h 305302"/>
              <a:gd name="connsiteX166" fmla="*/ 332987 w 601409"/>
              <a:gd name="connsiteY166" fmla="*/ 167701 h 305302"/>
              <a:gd name="connsiteX167" fmla="*/ 332987 w 601409"/>
              <a:gd name="connsiteY167" fmla="*/ 141901 h 305302"/>
              <a:gd name="connsiteX168" fmla="*/ 265491 w 601409"/>
              <a:gd name="connsiteY168" fmla="*/ 141901 h 305302"/>
              <a:gd name="connsiteX169" fmla="*/ 265491 w 601409"/>
              <a:gd name="connsiteY169" fmla="*/ 167701 h 305302"/>
              <a:gd name="connsiteX170" fmla="*/ 291340 w 601409"/>
              <a:gd name="connsiteY170" fmla="*/ 167701 h 305302"/>
              <a:gd name="connsiteX171" fmla="*/ 291340 w 601409"/>
              <a:gd name="connsiteY171" fmla="*/ 141901 h 305302"/>
              <a:gd name="connsiteX172" fmla="*/ 222408 w 601409"/>
              <a:gd name="connsiteY172" fmla="*/ 141901 h 305302"/>
              <a:gd name="connsiteX173" fmla="*/ 222408 w 601409"/>
              <a:gd name="connsiteY173" fmla="*/ 167701 h 305302"/>
              <a:gd name="connsiteX174" fmla="*/ 248258 w 601409"/>
              <a:gd name="connsiteY174" fmla="*/ 167701 h 305302"/>
              <a:gd name="connsiteX175" fmla="*/ 248258 w 601409"/>
              <a:gd name="connsiteY175" fmla="*/ 141901 h 305302"/>
              <a:gd name="connsiteX176" fmla="*/ 411974 w 601409"/>
              <a:gd name="connsiteY176" fmla="*/ 113339 h 305302"/>
              <a:gd name="connsiteX177" fmla="*/ 601409 w 601409"/>
              <a:gd name="connsiteY177" fmla="*/ 113339 h 305302"/>
              <a:gd name="connsiteX178" fmla="*/ 601409 w 601409"/>
              <a:gd name="connsiteY178" fmla="*/ 305302 h 305302"/>
              <a:gd name="connsiteX179" fmla="*/ 411974 w 601409"/>
              <a:gd name="connsiteY179" fmla="*/ 305302 h 305302"/>
              <a:gd name="connsiteX180" fmla="*/ 0 w 601409"/>
              <a:gd name="connsiteY180" fmla="*/ 113339 h 305302"/>
              <a:gd name="connsiteX181" fmla="*/ 189435 w 601409"/>
              <a:gd name="connsiteY181" fmla="*/ 113339 h 305302"/>
              <a:gd name="connsiteX182" fmla="*/ 189435 w 601409"/>
              <a:gd name="connsiteY182" fmla="*/ 305302 h 305302"/>
              <a:gd name="connsiteX183" fmla="*/ 0 w 601409"/>
              <a:gd name="connsiteY183" fmla="*/ 305302 h 305302"/>
              <a:gd name="connsiteX184" fmla="*/ 351656 w 601409"/>
              <a:gd name="connsiteY184" fmla="*/ 100334 h 305302"/>
              <a:gd name="connsiteX185" fmla="*/ 351656 w 601409"/>
              <a:gd name="connsiteY185" fmla="*/ 126134 h 305302"/>
              <a:gd name="connsiteX186" fmla="*/ 376069 w 601409"/>
              <a:gd name="connsiteY186" fmla="*/ 126134 h 305302"/>
              <a:gd name="connsiteX187" fmla="*/ 376069 w 601409"/>
              <a:gd name="connsiteY187" fmla="*/ 100334 h 305302"/>
              <a:gd name="connsiteX188" fmla="*/ 308573 w 601409"/>
              <a:gd name="connsiteY188" fmla="*/ 100334 h 305302"/>
              <a:gd name="connsiteX189" fmla="*/ 308573 w 601409"/>
              <a:gd name="connsiteY189" fmla="*/ 126134 h 305302"/>
              <a:gd name="connsiteX190" fmla="*/ 332987 w 601409"/>
              <a:gd name="connsiteY190" fmla="*/ 126134 h 305302"/>
              <a:gd name="connsiteX191" fmla="*/ 332987 w 601409"/>
              <a:gd name="connsiteY191" fmla="*/ 100334 h 305302"/>
              <a:gd name="connsiteX192" fmla="*/ 265491 w 601409"/>
              <a:gd name="connsiteY192" fmla="*/ 100334 h 305302"/>
              <a:gd name="connsiteX193" fmla="*/ 265491 w 601409"/>
              <a:gd name="connsiteY193" fmla="*/ 126134 h 305302"/>
              <a:gd name="connsiteX194" fmla="*/ 291340 w 601409"/>
              <a:gd name="connsiteY194" fmla="*/ 126134 h 305302"/>
              <a:gd name="connsiteX195" fmla="*/ 291340 w 601409"/>
              <a:gd name="connsiteY195" fmla="*/ 100334 h 305302"/>
              <a:gd name="connsiteX196" fmla="*/ 222408 w 601409"/>
              <a:gd name="connsiteY196" fmla="*/ 100334 h 305302"/>
              <a:gd name="connsiteX197" fmla="*/ 222408 w 601409"/>
              <a:gd name="connsiteY197" fmla="*/ 126134 h 305302"/>
              <a:gd name="connsiteX198" fmla="*/ 248258 w 601409"/>
              <a:gd name="connsiteY198" fmla="*/ 126134 h 305302"/>
              <a:gd name="connsiteX199" fmla="*/ 248258 w 601409"/>
              <a:gd name="connsiteY199" fmla="*/ 100334 h 305302"/>
              <a:gd name="connsiteX200" fmla="*/ 396214 w 601409"/>
              <a:gd name="connsiteY200" fmla="*/ 8612 h 305302"/>
              <a:gd name="connsiteX201" fmla="*/ 384771 w 601409"/>
              <a:gd name="connsiteY201" fmla="*/ 11476 h 305302"/>
              <a:gd name="connsiteX202" fmla="*/ 384771 w 601409"/>
              <a:gd name="connsiteY202" fmla="*/ 35828 h 305302"/>
              <a:gd name="connsiteX203" fmla="*/ 396214 w 601409"/>
              <a:gd name="connsiteY203" fmla="*/ 34395 h 305302"/>
              <a:gd name="connsiteX204" fmla="*/ 406228 w 601409"/>
              <a:gd name="connsiteY204" fmla="*/ 37260 h 305302"/>
              <a:gd name="connsiteX205" fmla="*/ 416241 w 601409"/>
              <a:gd name="connsiteY205" fmla="*/ 38692 h 305302"/>
              <a:gd name="connsiteX206" fmla="*/ 427685 w 601409"/>
              <a:gd name="connsiteY206" fmla="*/ 37260 h 305302"/>
              <a:gd name="connsiteX207" fmla="*/ 427685 w 601409"/>
              <a:gd name="connsiteY207" fmla="*/ 11476 h 305302"/>
              <a:gd name="connsiteX208" fmla="*/ 414811 w 601409"/>
              <a:gd name="connsiteY208" fmla="*/ 14341 h 305302"/>
              <a:gd name="connsiteX209" fmla="*/ 404797 w 601409"/>
              <a:gd name="connsiteY209" fmla="*/ 11476 h 305302"/>
              <a:gd name="connsiteX210" fmla="*/ 396214 w 601409"/>
              <a:gd name="connsiteY210" fmla="*/ 8612 h 305302"/>
              <a:gd name="connsiteX211" fmla="*/ 396214 w 601409"/>
              <a:gd name="connsiteY211" fmla="*/ 5747 h 305302"/>
              <a:gd name="connsiteX212" fmla="*/ 407658 w 601409"/>
              <a:gd name="connsiteY212" fmla="*/ 7179 h 305302"/>
              <a:gd name="connsiteX213" fmla="*/ 414811 w 601409"/>
              <a:gd name="connsiteY213" fmla="*/ 10044 h 305302"/>
              <a:gd name="connsiteX214" fmla="*/ 429115 w 601409"/>
              <a:gd name="connsiteY214" fmla="*/ 7179 h 305302"/>
              <a:gd name="connsiteX215" fmla="*/ 431976 w 601409"/>
              <a:gd name="connsiteY215" fmla="*/ 7179 h 305302"/>
              <a:gd name="connsiteX216" fmla="*/ 431976 w 601409"/>
              <a:gd name="connsiteY216" fmla="*/ 40125 h 305302"/>
              <a:gd name="connsiteX217" fmla="*/ 430546 w 601409"/>
              <a:gd name="connsiteY217" fmla="*/ 40125 h 305302"/>
              <a:gd name="connsiteX218" fmla="*/ 416241 w 601409"/>
              <a:gd name="connsiteY218" fmla="*/ 42990 h 305302"/>
              <a:gd name="connsiteX219" fmla="*/ 404797 w 601409"/>
              <a:gd name="connsiteY219" fmla="*/ 40125 h 305302"/>
              <a:gd name="connsiteX220" fmla="*/ 396214 w 601409"/>
              <a:gd name="connsiteY220" fmla="*/ 38692 h 305302"/>
              <a:gd name="connsiteX221" fmla="*/ 383340 w 601409"/>
              <a:gd name="connsiteY221" fmla="*/ 40125 h 305302"/>
              <a:gd name="connsiteX222" fmla="*/ 380479 w 601409"/>
              <a:gd name="connsiteY222" fmla="*/ 41557 h 305302"/>
              <a:gd name="connsiteX223" fmla="*/ 380479 w 601409"/>
              <a:gd name="connsiteY223" fmla="*/ 8612 h 305302"/>
              <a:gd name="connsiteX224" fmla="*/ 381910 w 601409"/>
              <a:gd name="connsiteY224" fmla="*/ 7179 h 305302"/>
              <a:gd name="connsiteX225" fmla="*/ 396214 w 601409"/>
              <a:gd name="connsiteY225" fmla="*/ 5747 h 305302"/>
              <a:gd name="connsiteX226" fmla="*/ 373197 w 601409"/>
              <a:gd name="connsiteY226" fmla="*/ 0 h 305302"/>
              <a:gd name="connsiteX227" fmla="*/ 377506 w 601409"/>
              <a:gd name="connsiteY227" fmla="*/ 4300 h 305302"/>
              <a:gd name="connsiteX228" fmla="*/ 376069 w 601409"/>
              <a:gd name="connsiteY228" fmla="*/ 7166 h 305302"/>
              <a:gd name="connsiteX229" fmla="*/ 376069 w 601409"/>
              <a:gd name="connsiteY229" fmla="*/ 53033 h 305302"/>
              <a:gd name="connsiteX230" fmla="*/ 406227 w 601409"/>
              <a:gd name="connsiteY230" fmla="*/ 71667 h 305302"/>
              <a:gd name="connsiteX231" fmla="*/ 404791 w 601409"/>
              <a:gd name="connsiteY231" fmla="*/ 97467 h 305302"/>
              <a:gd name="connsiteX232" fmla="*/ 394739 w 601409"/>
              <a:gd name="connsiteY232" fmla="*/ 97467 h 305302"/>
              <a:gd name="connsiteX233" fmla="*/ 394739 w 601409"/>
              <a:gd name="connsiteY233" fmla="*/ 305302 h 305302"/>
              <a:gd name="connsiteX234" fmla="*/ 205175 w 601409"/>
              <a:gd name="connsiteY234" fmla="*/ 305302 h 305302"/>
              <a:gd name="connsiteX235" fmla="*/ 205175 w 601409"/>
              <a:gd name="connsiteY235" fmla="*/ 97467 h 305302"/>
              <a:gd name="connsiteX236" fmla="*/ 190814 w 601409"/>
              <a:gd name="connsiteY236" fmla="*/ 97467 h 305302"/>
              <a:gd name="connsiteX237" fmla="*/ 192250 w 601409"/>
              <a:gd name="connsiteY237" fmla="*/ 71667 h 305302"/>
              <a:gd name="connsiteX238" fmla="*/ 295649 w 601409"/>
              <a:gd name="connsiteY238" fmla="*/ 2866 h 305302"/>
              <a:gd name="connsiteX239" fmla="*/ 370325 w 601409"/>
              <a:gd name="connsiteY239" fmla="*/ 50167 h 305302"/>
              <a:gd name="connsiteX240" fmla="*/ 370325 w 601409"/>
              <a:gd name="connsiteY240" fmla="*/ 7166 h 305302"/>
              <a:gd name="connsiteX241" fmla="*/ 368889 w 601409"/>
              <a:gd name="connsiteY241" fmla="*/ 4300 h 305302"/>
              <a:gd name="connsiteX242" fmla="*/ 373197 w 601409"/>
              <a:gd name="connsiteY242" fmla="*/ 0 h 30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</a:cxnLst>
            <a:rect l="l" t="t" r="r" b="b"/>
            <a:pathLst>
              <a:path w="601409" h="305302">
                <a:moveTo>
                  <a:pt x="555486" y="246567"/>
                </a:moveTo>
                <a:lnTo>
                  <a:pt x="555486" y="269488"/>
                </a:lnTo>
                <a:lnTo>
                  <a:pt x="578447" y="269488"/>
                </a:lnTo>
                <a:lnTo>
                  <a:pt x="578447" y="246567"/>
                </a:lnTo>
                <a:close/>
                <a:moveTo>
                  <a:pt x="516738" y="246567"/>
                </a:moveTo>
                <a:lnTo>
                  <a:pt x="516738" y="269488"/>
                </a:lnTo>
                <a:lnTo>
                  <a:pt x="539699" y="269488"/>
                </a:lnTo>
                <a:lnTo>
                  <a:pt x="539699" y="246567"/>
                </a:lnTo>
                <a:close/>
                <a:moveTo>
                  <a:pt x="477989" y="246567"/>
                </a:moveTo>
                <a:lnTo>
                  <a:pt x="477989" y="269488"/>
                </a:lnTo>
                <a:lnTo>
                  <a:pt x="500951" y="269488"/>
                </a:lnTo>
                <a:lnTo>
                  <a:pt x="500951" y="246567"/>
                </a:lnTo>
                <a:close/>
                <a:moveTo>
                  <a:pt x="439241" y="246567"/>
                </a:moveTo>
                <a:lnTo>
                  <a:pt x="439241" y="269488"/>
                </a:lnTo>
                <a:lnTo>
                  <a:pt x="462203" y="269488"/>
                </a:lnTo>
                <a:lnTo>
                  <a:pt x="462203" y="246567"/>
                </a:lnTo>
                <a:close/>
                <a:moveTo>
                  <a:pt x="143512" y="246567"/>
                </a:moveTo>
                <a:lnTo>
                  <a:pt x="143512" y="269488"/>
                </a:lnTo>
                <a:lnTo>
                  <a:pt x="165038" y="269488"/>
                </a:lnTo>
                <a:lnTo>
                  <a:pt x="165038" y="246567"/>
                </a:lnTo>
                <a:close/>
                <a:moveTo>
                  <a:pt x="103328" y="246567"/>
                </a:moveTo>
                <a:lnTo>
                  <a:pt x="103328" y="269488"/>
                </a:lnTo>
                <a:lnTo>
                  <a:pt x="126290" y="269488"/>
                </a:lnTo>
                <a:lnTo>
                  <a:pt x="126290" y="246567"/>
                </a:lnTo>
                <a:close/>
                <a:moveTo>
                  <a:pt x="66015" y="246567"/>
                </a:moveTo>
                <a:lnTo>
                  <a:pt x="66015" y="269488"/>
                </a:lnTo>
                <a:lnTo>
                  <a:pt x="88977" y="269488"/>
                </a:lnTo>
                <a:lnTo>
                  <a:pt x="88977" y="246567"/>
                </a:lnTo>
                <a:close/>
                <a:moveTo>
                  <a:pt x="27267" y="246567"/>
                </a:moveTo>
                <a:lnTo>
                  <a:pt x="27267" y="269488"/>
                </a:lnTo>
                <a:lnTo>
                  <a:pt x="50229" y="269488"/>
                </a:lnTo>
                <a:lnTo>
                  <a:pt x="50229" y="246567"/>
                </a:lnTo>
                <a:close/>
                <a:moveTo>
                  <a:pt x="351656" y="219302"/>
                </a:moveTo>
                <a:lnTo>
                  <a:pt x="351656" y="245102"/>
                </a:lnTo>
                <a:lnTo>
                  <a:pt x="376069" y="245102"/>
                </a:lnTo>
                <a:lnTo>
                  <a:pt x="376069" y="219302"/>
                </a:lnTo>
                <a:close/>
                <a:moveTo>
                  <a:pt x="308573" y="219302"/>
                </a:moveTo>
                <a:lnTo>
                  <a:pt x="308573" y="245102"/>
                </a:lnTo>
                <a:lnTo>
                  <a:pt x="332987" y="245102"/>
                </a:lnTo>
                <a:lnTo>
                  <a:pt x="332987" y="219302"/>
                </a:lnTo>
                <a:close/>
                <a:moveTo>
                  <a:pt x="265491" y="219302"/>
                </a:moveTo>
                <a:lnTo>
                  <a:pt x="265491" y="245102"/>
                </a:lnTo>
                <a:lnTo>
                  <a:pt x="291340" y="245102"/>
                </a:lnTo>
                <a:lnTo>
                  <a:pt x="291340" y="219302"/>
                </a:lnTo>
                <a:close/>
                <a:moveTo>
                  <a:pt x="222408" y="219302"/>
                </a:moveTo>
                <a:lnTo>
                  <a:pt x="222408" y="245102"/>
                </a:lnTo>
                <a:lnTo>
                  <a:pt x="248258" y="245102"/>
                </a:lnTo>
                <a:lnTo>
                  <a:pt x="248258" y="219302"/>
                </a:lnTo>
                <a:close/>
                <a:moveTo>
                  <a:pt x="555486" y="212186"/>
                </a:moveTo>
                <a:lnTo>
                  <a:pt x="555486" y="235107"/>
                </a:lnTo>
                <a:lnTo>
                  <a:pt x="578447" y="235107"/>
                </a:lnTo>
                <a:lnTo>
                  <a:pt x="578447" y="212186"/>
                </a:lnTo>
                <a:close/>
                <a:moveTo>
                  <a:pt x="516738" y="212186"/>
                </a:moveTo>
                <a:lnTo>
                  <a:pt x="516738" y="235107"/>
                </a:lnTo>
                <a:lnTo>
                  <a:pt x="539699" y="235107"/>
                </a:lnTo>
                <a:lnTo>
                  <a:pt x="539699" y="212186"/>
                </a:lnTo>
                <a:close/>
                <a:moveTo>
                  <a:pt x="477989" y="212186"/>
                </a:moveTo>
                <a:lnTo>
                  <a:pt x="477989" y="235107"/>
                </a:lnTo>
                <a:lnTo>
                  <a:pt x="500951" y="235107"/>
                </a:lnTo>
                <a:lnTo>
                  <a:pt x="500951" y="212186"/>
                </a:lnTo>
                <a:close/>
                <a:moveTo>
                  <a:pt x="439241" y="212186"/>
                </a:moveTo>
                <a:lnTo>
                  <a:pt x="439241" y="235107"/>
                </a:lnTo>
                <a:lnTo>
                  <a:pt x="462203" y="235107"/>
                </a:lnTo>
                <a:lnTo>
                  <a:pt x="462203" y="212186"/>
                </a:lnTo>
                <a:close/>
                <a:moveTo>
                  <a:pt x="143512" y="212186"/>
                </a:moveTo>
                <a:lnTo>
                  <a:pt x="143512" y="235107"/>
                </a:lnTo>
                <a:lnTo>
                  <a:pt x="165038" y="235107"/>
                </a:lnTo>
                <a:lnTo>
                  <a:pt x="165038" y="212186"/>
                </a:lnTo>
                <a:close/>
                <a:moveTo>
                  <a:pt x="103328" y="212186"/>
                </a:moveTo>
                <a:lnTo>
                  <a:pt x="103328" y="235107"/>
                </a:lnTo>
                <a:lnTo>
                  <a:pt x="126290" y="235107"/>
                </a:lnTo>
                <a:lnTo>
                  <a:pt x="126290" y="212186"/>
                </a:lnTo>
                <a:close/>
                <a:moveTo>
                  <a:pt x="66015" y="212186"/>
                </a:moveTo>
                <a:lnTo>
                  <a:pt x="66015" y="235107"/>
                </a:lnTo>
                <a:lnTo>
                  <a:pt x="88977" y="235107"/>
                </a:lnTo>
                <a:lnTo>
                  <a:pt x="88977" y="212186"/>
                </a:lnTo>
                <a:close/>
                <a:moveTo>
                  <a:pt x="27267" y="212186"/>
                </a:moveTo>
                <a:lnTo>
                  <a:pt x="27267" y="235107"/>
                </a:lnTo>
                <a:lnTo>
                  <a:pt x="50229" y="235107"/>
                </a:lnTo>
                <a:lnTo>
                  <a:pt x="50229" y="212186"/>
                </a:lnTo>
                <a:close/>
                <a:moveTo>
                  <a:pt x="555486" y="180670"/>
                </a:moveTo>
                <a:lnTo>
                  <a:pt x="555486" y="203591"/>
                </a:lnTo>
                <a:lnTo>
                  <a:pt x="578447" y="203591"/>
                </a:lnTo>
                <a:lnTo>
                  <a:pt x="578447" y="180670"/>
                </a:lnTo>
                <a:close/>
                <a:moveTo>
                  <a:pt x="516738" y="180670"/>
                </a:moveTo>
                <a:lnTo>
                  <a:pt x="516738" y="203591"/>
                </a:lnTo>
                <a:lnTo>
                  <a:pt x="539699" y="203591"/>
                </a:lnTo>
                <a:lnTo>
                  <a:pt x="539699" y="180670"/>
                </a:lnTo>
                <a:close/>
                <a:moveTo>
                  <a:pt x="477989" y="180670"/>
                </a:moveTo>
                <a:lnTo>
                  <a:pt x="477989" y="203591"/>
                </a:lnTo>
                <a:lnTo>
                  <a:pt x="500951" y="203591"/>
                </a:lnTo>
                <a:lnTo>
                  <a:pt x="500951" y="180670"/>
                </a:lnTo>
                <a:close/>
                <a:moveTo>
                  <a:pt x="439241" y="180670"/>
                </a:moveTo>
                <a:lnTo>
                  <a:pt x="439241" y="203591"/>
                </a:lnTo>
                <a:lnTo>
                  <a:pt x="462203" y="203591"/>
                </a:lnTo>
                <a:lnTo>
                  <a:pt x="462203" y="180670"/>
                </a:lnTo>
                <a:close/>
                <a:moveTo>
                  <a:pt x="143512" y="180670"/>
                </a:moveTo>
                <a:lnTo>
                  <a:pt x="143512" y="203591"/>
                </a:lnTo>
                <a:lnTo>
                  <a:pt x="165038" y="203591"/>
                </a:lnTo>
                <a:lnTo>
                  <a:pt x="165038" y="180670"/>
                </a:lnTo>
                <a:close/>
                <a:moveTo>
                  <a:pt x="103328" y="180670"/>
                </a:moveTo>
                <a:lnTo>
                  <a:pt x="103328" y="203591"/>
                </a:lnTo>
                <a:lnTo>
                  <a:pt x="126290" y="203591"/>
                </a:lnTo>
                <a:lnTo>
                  <a:pt x="126290" y="180670"/>
                </a:lnTo>
                <a:close/>
                <a:moveTo>
                  <a:pt x="66015" y="180670"/>
                </a:moveTo>
                <a:lnTo>
                  <a:pt x="66015" y="203591"/>
                </a:lnTo>
                <a:lnTo>
                  <a:pt x="88977" y="203591"/>
                </a:lnTo>
                <a:lnTo>
                  <a:pt x="88977" y="180670"/>
                </a:lnTo>
                <a:close/>
                <a:moveTo>
                  <a:pt x="27267" y="180670"/>
                </a:moveTo>
                <a:lnTo>
                  <a:pt x="27267" y="203591"/>
                </a:lnTo>
                <a:lnTo>
                  <a:pt x="50229" y="203591"/>
                </a:lnTo>
                <a:lnTo>
                  <a:pt x="50229" y="180670"/>
                </a:lnTo>
                <a:close/>
                <a:moveTo>
                  <a:pt x="351656" y="180601"/>
                </a:moveTo>
                <a:lnTo>
                  <a:pt x="351656" y="206402"/>
                </a:lnTo>
                <a:lnTo>
                  <a:pt x="376069" y="206402"/>
                </a:lnTo>
                <a:lnTo>
                  <a:pt x="376069" y="180601"/>
                </a:lnTo>
                <a:close/>
                <a:moveTo>
                  <a:pt x="308573" y="180601"/>
                </a:moveTo>
                <a:lnTo>
                  <a:pt x="308573" y="206402"/>
                </a:lnTo>
                <a:lnTo>
                  <a:pt x="332987" y="206402"/>
                </a:lnTo>
                <a:lnTo>
                  <a:pt x="332987" y="180601"/>
                </a:lnTo>
                <a:close/>
                <a:moveTo>
                  <a:pt x="265491" y="180601"/>
                </a:moveTo>
                <a:lnTo>
                  <a:pt x="265491" y="206402"/>
                </a:lnTo>
                <a:lnTo>
                  <a:pt x="291340" y="206402"/>
                </a:lnTo>
                <a:lnTo>
                  <a:pt x="291340" y="180601"/>
                </a:lnTo>
                <a:close/>
                <a:moveTo>
                  <a:pt x="222408" y="180601"/>
                </a:moveTo>
                <a:lnTo>
                  <a:pt x="222408" y="206402"/>
                </a:lnTo>
                <a:lnTo>
                  <a:pt x="248258" y="206402"/>
                </a:lnTo>
                <a:lnTo>
                  <a:pt x="248258" y="180601"/>
                </a:lnTo>
                <a:close/>
                <a:moveTo>
                  <a:pt x="555486" y="146288"/>
                </a:moveTo>
                <a:lnTo>
                  <a:pt x="555486" y="169209"/>
                </a:lnTo>
                <a:lnTo>
                  <a:pt x="578447" y="169209"/>
                </a:lnTo>
                <a:lnTo>
                  <a:pt x="578447" y="146288"/>
                </a:lnTo>
                <a:close/>
                <a:moveTo>
                  <a:pt x="516738" y="146288"/>
                </a:moveTo>
                <a:lnTo>
                  <a:pt x="516738" y="169209"/>
                </a:lnTo>
                <a:lnTo>
                  <a:pt x="539699" y="169209"/>
                </a:lnTo>
                <a:lnTo>
                  <a:pt x="539699" y="146288"/>
                </a:lnTo>
                <a:close/>
                <a:moveTo>
                  <a:pt x="477989" y="146288"/>
                </a:moveTo>
                <a:lnTo>
                  <a:pt x="477989" y="169209"/>
                </a:lnTo>
                <a:lnTo>
                  <a:pt x="500951" y="169209"/>
                </a:lnTo>
                <a:lnTo>
                  <a:pt x="500951" y="146288"/>
                </a:lnTo>
                <a:close/>
                <a:moveTo>
                  <a:pt x="439241" y="146288"/>
                </a:moveTo>
                <a:lnTo>
                  <a:pt x="439241" y="169209"/>
                </a:lnTo>
                <a:lnTo>
                  <a:pt x="462203" y="169209"/>
                </a:lnTo>
                <a:lnTo>
                  <a:pt x="462203" y="146288"/>
                </a:lnTo>
                <a:close/>
                <a:moveTo>
                  <a:pt x="143512" y="146288"/>
                </a:moveTo>
                <a:lnTo>
                  <a:pt x="143512" y="169209"/>
                </a:lnTo>
                <a:lnTo>
                  <a:pt x="165038" y="169209"/>
                </a:lnTo>
                <a:lnTo>
                  <a:pt x="165038" y="146288"/>
                </a:lnTo>
                <a:close/>
                <a:moveTo>
                  <a:pt x="103328" y="146288"/>
                </a:moveTo>
                <a:lnTo>
                  <a:pt x="103328" y="169209"/>
                </a:lnTo>
                <a:lnTo>
                  <a:pt x="126290" y="169209"/>
                </a:lnTo>
                <a:lnTo>
                  <a:pt x="126290" y="146288"/>
                </a:lnTo>
                <a:close/>
                <a:moveTo>
                  <a:pt x="66015" y="146288"/>
                </a:moveTo>
                <a:lnTo>
                  <a:pt x="66015" y="169209"/>
                </a:lnTo>
                <a:lnTo>
                  <a:pt x="88977" y="169209"/>
                </a:lnTo>
                <a:lnTo>
                  <a:pt x="88977" y="146288"/>
                </a:lnTo>
                <a:close/>
                <a:moveTo>
                  <a:pt x="27267" y="146288"/>
                </a:moveTo>
                <a:lnTo>
                  <a:pt x="27267" y="169209"/>
                </a:lnTo>
                <a:lnTo>
                  <a:pt x="50229" y="169209"/>
                </a:lnTo>
                <a:lnTo>
                  <a:pt x="50229" y="146288"/>
                </a:lnTo>
                <a:close/>
                <a:moveTo>
                  <a:pt x="351656" y="141901"/>
                </a:moveTo>
                <a:lnTo>
                  <a:pt x="351656" y="167701"/>
                </a:lnTo>
                <a:lnTo>
                  <a:pt x="376069" y="167701"/>
                </a:lnTo>
                <a:lnTo>
                  <a:pt x="376069" y="141901"/>
                </a:lnTo>
                <a:close/>
                <a:moveTo>
                  <a:pt x="308573" y="141901"/>
                </a:moveTo>
                <a:lnTo>
                  <a:pt x="308573" y="167701"/>
                </a:lnTo>
                <a:lnTo>
                  <a:pt x="332987" y="167701"/>
                </a:lnTo>
                <a:lnTo>
                  <a:pt x="332987" y="141901"/>
                </a:lnTo>
                <a:close/>
                <a:moveTo>
                  <a:pt x="265491" y="141901"/>
                </a:moveTo>
                <a:lnTo>
                  <a:pt x="265491" y="167701"/>
                </a:lnTo>
                <a:lnTo>
                  <a:pt x="291340" y="167701"/>
                </a:lnTo>
                <a:lnTo>
                  <a:pt x="291340" y="141901"/>
                </a:lnTo>
                <a:close/>
                <a:moveTo>
                  <a:pt x="222408" y="141901"/>
                </a:moveTo>
                <a:lnTo>
                  <a:pt x="222408" y="167701"/>
                </a:lnTo>
                <a:lnTo>
                  <a:pt x="248258" y="167701"/>
                </a:lnTo>
                <a:lnTo>
                  <a:pt x="248258" y="141901"/>
                </a:lnTo>
                <a:close/>
                <a:moveTo>
                  <a:pt x="411974" y="113339"/>
                </a:moveTo>
                <a:lnTo>
                  <a:pt x="601409" y="113339"/>
                </a:lnTo>
                <a:lnTo>
                  <a:pt x="601409" y="305302"/>
                </a:lnTo>
                <a:lnTo>
                  <a:pt x="411974" y="305302"/>
                </a:lnTo>
                <a:close/>
                <a:moveTo>
                  <a:pt x="0" y="113339"/>
                </a:moveTo>
                <a:lnTo>
                  <a:pt x="189435" y="113339"/>
                </a:lnTo>
                <a:lnTo>
                  <a:pt x="189435" y="305302"/>
                </a:lnTo>
                <a:lnTo>
                  <a:pt x="0" y="305302"/>
                </a:lnTo>
                <a:close/>
                <a:moveTo>
                  <a:pt x="351656" y="100334"/>
                </a:moveTo>
                <a:lnTo>
                  <a:pt x="351656" y="126134"/>
                </a:lnTo>
                <a:lnTo>
                  <a:pt x="376069" y="126134"/>
                </a:lnTo>
                <a:lnTo>
                  <a:pt x="376069" y="100334"/>
                </a:lnTo>
                <a:close/>
                <a:moveTo>
                  <a:pt x="308573" y="100334"/>
                </a:moveTo>
                <a:lnTo>
                  <a:pt x="308573" y="126134"/>
                </a:lnTo>
                <a:lnTo>
                  <a:pt x="332987" y="126134"/>
                </a:lnTo>
                <a:lnTo>
                  <a:pt x="332987" y="100334"/>
                </a:lnTo>
                <a:close/>
                <a:moveTo>
                  <a:pt x="265491" y="100334"/>
                </a:moveTo>
                <a:lnTo>
                  <a:pt x="265491" y="126134"/>
                </a:lnTo>
                <a:lnTo>
                  <a:pt x="291340" y="126134"/>
                </a:lnTo>
                <a:lnTo>
                  <a:pt x="291340" y="100334"/>
                </a:lnTo>
                <a:close/>
                <a:moveTo>
                  <a:pt x="222408" y="100334"/>
                </a:moveTo>
                <a:lnTo>
                  <a:pt x="222408" y="126134"/>
                </a:lnTo>
                <a:lnTo>
                  <a:pt x="248258" y="126134"/>
                </a:lnTo>
                <a:lnTo>
                  <a:pt x="248258" y="100334"/>
                </a:lnTo>
                <a:close/>
                <a:moveTo>
                  <a:pt x="396214" y="8612"/>
                </a:moveTo>
                <a:cubicBezTo>
                  <a:pt x="391923" y="8612"/>
                  <a:pt x="386201" y="10044"/>
                  <a:pt x="384771" y="11476"/>
                </a:cubicBezTo>
                <a:lnTo>
                  <a:pt x="384771" y="35828"/>
                </a:lnTo>
                <a:cubicBezTo>
                  <a:pt x="386201" y="35828"/>
                  <a:pt x="390493" y="34395"/>
                  <a:pt x="396214" y="34395"/>
                </a:cubicBezTo>
                <a:cubicBezTo>
                  <a:pt x="400506" y="34395"/>
                  <a:pt x="403367" y="35828"/>
                  <a:pt x="406228" y="37260"/>
                </a:cubicBezTo>
                <a:cubicBezTo>
                  <a:pt x="409089" y="37260"/>
                  <a:pt x="413380" y="38692"/>
                  <a:pt x="416241" y="38692"/>
                </a:cubicBezTo>
                <a:cubicBezTo>
                  <a:pt x="421963" y="38692"/>
                  <a:pt x="426254" y="37260"/>
                  <a:pt x="427685" y="37260"/>
                </a:cubicBezTo>
                <a:lnTo>
                  <a:pt x="427685" y="11476"/>
                </a:lnTo>
                <a:cubicBezTo>
                  <a:pt x="424824" y="12909"/>
                  <a:pt x="420532" y="14341"/>
                  <a:pt x="414811" y="14341"/>
                </a:cubicBezTo>
                <a:cubicBezTo>
                  <a:pt x="410519" y="14341"/>
                  <a:pt x="407658" y="12909"/>
                  <a:pt x="404797" y="11476"/>
                </a:cubicBezTo>
                <a:cubicBezTo>
                  <a:pt x="403367" y="10044"/>
                  <a:pt x="400506" y="8612"/>
                  <a:pt x="396214" y="8612"/>
                </a:cubicBezTo>
                <a:close/>
                <a:moveTo>
                  <a:pt x="396214" y="5747"/>
                </a:moveTo>
                <a:cubicBezTo>
                  <a:pt x="401936" y="5747"/>
                  <a:pt x="404797" y="5747"/>
                  <a:pt x="407658" y="7179"/>
                </a:cubicBezTo>
                <a:cubicBezTo>
                  <a:pt x="409089" y="8612"/>
                  <a:pt x="411950" y="10044"/>
                  <a:pt x="414811" y="10044"/>
                </a:cubicBezTo>
                <a:cubicBezTo>
                  <a:pt x="421963" y="10044"/>
                  <a:pt x="429115" y="7179"/>
                  <a:pt x="429115" y="7179"/>
                </a:cubicBezTo>
                <a:lnTo>
                  <a:pt x="431976" y="7179"/>
                </a:lnTo>
                <a:lnTo>
                  <a:pt x="431976" y="40125"/>
                </a:lnTo>
                <a:lnTo>
                  <a:pt x="430546" y="40125"/>
                </a:lnTo>
                <a:cubicBezTo>
                  <a:pt x="430546" y="40125"/>
                  <a:pt x="423393" y="42990"/>
                  <a:pt x="416241" y="42990"/>
                </a:cubicBezTo>
                <a:cubicBezTo>
                  <a:pt x="411950" y="42990"/>
                  <a:pt x="409089" y="41557"/>
                  <a:pt x="404797" y="40125"/>
                </a:cubicBezTo>
                <a:cubicBezTo>
                  <a:pt x="403367" y="38692"/>
                  <a:pt x="399075" y="38692"/>
                  <a:pt x="396214" y="38692"/>
                </a:cubicBezTo>
                <a:cubicBezTo>
                  <a:pt x="389062" y="38692"/>
                  <a:pt x="383340" y="40125"/>
                  <a:pt x="383340" y="40125"/>
                </a:cubicBezTo>
                <a:lnTo>
                  <a:pt x="380479" y="41557"/>
                </a:lnTo>
                <a:lnTo>
                  <a:pt x="380479" y="8612"/>
                </a:lnTo>
                <a:lnTo>
                  <a:pt x="381910" y="7179"/>
                </a:lnTo>
                <a:cubicBezTo>
                  <a:pt x="381910" y="7179"/>
                  <a:pt x="389062" y="5747"/>
                  <a:pt x="396214" y="5747"/>
                </a:cubicBezTo>
                <a:close/>
                <a:moveTo>
                  <a:pt x="373197" y="0"/>
                </a:moveTo>
                <a:cubicBezTo>
                  <a:pt x="376069" y="0"/>
                  <a:pt x="377506" y="1433"/>
                  <a:pt x="377506" y="4300"/>
                </a:cubicBezTo>
                <a:cubicBezTo>
                  <a:pt x="377506" y="5733"/>
                  <a:pt x="377506" y="5733"/>
                  <a:pt x="376069" y="7166"/>
                </a:cubicBezTo>
                <a:lnTo>
                  <a:pt x="376069" y="53033"/>
                </a:lnTo>
                <a:lnTo>
                  <a:pt x="406227" y="71667"/>
                </a:lnTo>
                <a:lnTo>
                  <a:pt x="404791" y="97467"/>
                </a:lnTo>
                <a:lnTo>
                  <a:pt x="394739" y="97467"/>
                </a:lnTo>
                <a:lnTo>
                  <a:pt x="394739" y="305302"/>
                </a:lnTo>
                <a:lnTo>
                  <a:pt x="205175" y="305302"/>
                </a:lnTo>
                <a:lnTo>
                  <a:pt x="205175" y="97467"/>
                </a:lnTo>
                <a:lnTo>
                  <a:pt x="190814" y="97467"/>
                </a:lnTo>
                <a:lnTo>
                  <a:pt x="192250" y="71667"/>
                </a:lnTo>
                <a:lnTo>
                  <a:pt x="295649" y="2866"/>
                </a:lnTo>
                <a:lnTo>
                  <a:pt x="370325" y="50167"/>
                </a:lnTo>
                <a:lnTo>
                  <a:pt x="370325" y="7166"/>
                </a:lnTo>
                <a:cubicBezTo>
                  <a:pt x="368889" y="5733"/>
                  <a:pt x="368889" y="5733"/>
                  <a:pt x="368889" y="4300"/>
                </a:cubicBezTo>
                <a:cubicBezTo>
                  <a:pt x="368889" y="1433"/>
                  <a:pt x="370325" y="0"/>
                  <a:pt x="373197" y="0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文本框 4"/>
          <p:cNvSpPr txBox="1"/>
          <p:nvPr/>
        </p:nvSpPr>
        <p:spPr>
          <a:xfrm>
            <a:off x="2859405" y="1892935"/>
            <a:ext cx="3778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毕业论文答辩</a:t>
            </a:r>
            <a:endParaRPr lang="zh-CN" altLang="en-US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4466733" y="-12488"/>
            <a:ext cx="3258534" cy="186167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609051"/>
            <a:ext cx="260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5577D1"/>
                </a:solidFill>
              </a:rPr>
              <a:t>目录</a:t>
            </a:r>
            <a:endParaRPr lang="zh-CN" altLang="en-US" sz="6000" b="1" dirty="0">
              <a:solidFill>
                <a:srgbClr val="5577D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89813" y="1945472"/>
            <a:ext cx="4976729" cy="707114"/>
            <a:chOff x="846633" y="1951591"/>
            <a:chExt cx="4976729" cy="707114"/>
          </a:xfrm>
        </p:grpSpPr>
        <p:grpSp>
          <p:nvGrpSpPr>
            <p:cNvPr id="4" name="组合 3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88" name="矩形: 圆角 87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" name="矩形: 圆角 6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1095828" y="1951591"/>
              <a:ext cx="4148558" cy="584775"/>
              <a:chOff x="1674804" y="1972051"/>
              <a:chExt cx="4148558" cy="584775"/>
            </a:xfrm>
          </p:grpSpPr>
          <p:sp>
            <p:nvSpPr>
              <p:cNvPr id="9" name="文本框 4"/>
              <p:cNvSpPr txBox="1"/>
              <p:nvPr/>
            </p:nvSpPr>
            <p:spPr>
              <a:xfrm>
                <a:off x="2649260" y="2050689"/>
                <a:ext cx="3174102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研究</a:t>
                </a:r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概述</a:t>
                </a:r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32" name="文本框 4"/>
              <p:cNvSpPr txBox="1"/>
              <p:nvPr/>
            </p:nvSpPr>
            <p:spPr>
              <a:xfrm>
                <a:off x="1674804" y="1972051"/>
                <a:ext cx="103370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01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6410821" y="1945472"/>
            <a:ext cx="4976729" cy="707114"/>
            <a:chOff x="846633" y="1951591"/>
            <a:chExt cx="4976729" cy="707114"/>
          </a:xfrm>
        </p:grpSpPr>
        <p:grpSp>
          <p:nvGrpSpPr>
            <p:cNvPr id="43" name="组合 42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47" name="矩形: 圆角 46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矩形: 圆角 51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095828" y="1951591"/>
              <a:ext cx="4479336" cy="583565"/>
              <a:chOff x="1674804" y="1972051"/>
              <a:chExt cx="4479336" cy="583565"/>
            </a:xfrm>
          </p:grpSpPr>
          <p:sp>
            <p:nvSpPr>
              <p:cNvPr id="45" name="文本框 4"/>
              <p:cNvSpPr txBox="1"/>
              <p:nvPr/>
            </p:nvSpPr>
            <p:spPr>
              <a:xfrm>
                <a:off x="2649260" y="2050689"/>
                <a:ext cx="350488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实践过程</a:t>
                </a:r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46" name="文本框 4"/>
              <p:cNvSpPr txBox="1"/>
              <p:nvPr/>
            </p:nvSpPr>
            <p:spPr>
              <a:xfrm>
                <a:off x="1674804" y="1972051"/>
                <a:ext cx="1033706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02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89813" y="3418726"/>
            <a:ext cx="5159650" cy="908685"/>
            <a:chOff x="846633" y="1951591"/>
            <a:chExt cx="5159650" cy="908685"/>
          </a:xfrm>
        </p:grpSpPr>
        <p:grpSp>
          <p:nvGrpSpPr>
            <p:cNvPr id="57" name="组合 56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62" name="矩形: 圆角 61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矩形: 圆角 62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095828" y="1951591"/>
              <a:ext cx="4910455" cy="908685"/>
              <a:chOff x="1674804" y="1972051"/>
              <a:chExt cx="4910455" cy="908685"/>
            </a:xfrm>
          </p:grpSpPr>
          <p:sp>
            <p:nvSpPr>
              <p:cNvPr id="59" name="文本框 4"/>
              <p:cNvSpPr txBox="1"/>
              <p:nvPr/>
            </p:nvSpPr>
            <p:spPr>
              <a:xfrm>
                <a:off x="2649529" y="2050791"/>
                <a:ext cx="3935730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实验结果及</a:t>
                </a:r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分析</a:t>
                </a:r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  <a:p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61" name="文本框 4"/>
              <p:cNvSpPr txBox="1"/>
              <p:nvPr/>
            </p:nvSpPr>
            <p:spPr>
              <a:xfrm>
                <a:off x="1674804" y="1972051"/>
                <a:ext cx="1033706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03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6410821" y="3418726"/>
            <a:ext cx="4976729" cy="707114"/>
            <a:chOff x="846633" y="1951591"/>
            <a:chExt cx="4976729" cy="707114"/>
          </a:xfrm>
        </p:grpSpPr>
        <p:grpSp>
          <p:nvGrpSpPr>
            <p:cNvPr id="65" name="组合 64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69" name="矩形: 圆角 68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矩形: 圆角 69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1095828" y="1951591"/>
              <a:ext cx="4148558" cy="584775"/>
              <a:chOff x="1674804" y="1972051"/>
              <a:chExt cx="4148558" cy="584775"/>
            </a:xfrm>
          </p:grpSpPr>
          <p:sp>
            <p:nvSpPr>
              <p:cNvPr id="67" name="文本框 4"/>
              <p:cNvSpPr txBox="1"/>
              <p:nvPr/>
            </p:nvSpPr>
            <p:spPr>
              <a:xfrm>
                <a:off x="2649260" y="2050689"/>
                <a:ext cx="3174102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68" name="文本框 4"/>
              <p:cNvSpPr txBox="1"/>
              <p:nvPr/>
            </p:nvSpPr>
            <p:spPr>
              <a:xfrm>
                <a:off x="1674804" y="1972051"/>
                <a:ext cx="103370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04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sp>
        <p:nvSpPr>
          <p:cNvPr id="72" name="文本框 71"/>
          <p:cNvSpPr txBox="1"/>
          <p:nvPr/>
        </p:nvSpPr>
        <p:spPr>
          <a:xfrm>
            <a:off x="4794622" y="243747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CONTENTS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-103525637" y="-54658141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1PP T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模板网  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www.5 1 p ptmoban.com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7633970" y="3474085"/>
            <a:ext cx="3955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程序运行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演示</a:t>
            </a:r>
            <a:endParaRPr lang="zh-CN" altLang="en-US" sz="2400" b="1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399020" y="33826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5355366" cy="861175"/>
            <a:chOff x="74343" y="-18337"/>
            <a:chExt cx="5355366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604" y="263170"/>
              <a:ext cx="352310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01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研究概述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971540" y="2455545"/>
            <a:ext cx="5137150" cy="175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情感词典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 fontAlgn="auto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无监督聚类算法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 fontAlgn="auto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情感词典与有监督分类算法融合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 fontAlgn="auto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TextCNN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970905" y="1488440"/>
            <a:ext cx="5137785" cy="506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网易云音乐歌单评论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b="11829"/>
          <a:stretch>
            <a:fillRect/>
          </a:stretch>
        </p:blipFill>
        <p:spPr>
          <a:xfrm>
            <a:off x="441960" y="1028065"/>
            <a:ext cx="4987925" cy="4803140"/>
          </a:xfrm>
          <a:prstGeom prst="rect">
            <a:avLst/>
          </a:prstGeom>
          <a:ln w="38100">
            <a:solidFill>
              <a:srgbClr val="2A3F74"/>
            </a:solidFill>
            <a:prstDash val="dash"/>
          </a:ln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5971540" y="4526915"/>
            <a:ext cx="5569585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文本情感二分类任务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实验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获取多种机器学习算法的实际应用效果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验证分析不同算法在任务情景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中的优缺点</a:t>
            </a:r>
            <a:endParaRPr lang="zh-CN" alt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3"/>
            </p:custDataLst>
          </p:nvPr>
        </p:nvSpPr>
        <p:spPr>
          <a:xfrm rot="10800000" flipV="1">
            <a:off x="5970905" y="1048385"/>
            <a:ext cx="1464945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研究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对象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10" name="任意多边形 9"/>
          <p:cNvSpPr/>
          <p:nvPr>
            <p:custDataLst>
              <p:tags r:id="rId4"/>
            </p:custDataLst>
          </p:nvPr>
        </p:nvSpPr>
        <p:spPr>
          <a:xfrm rot="10800000" flipV="1">
            <a:off x="5971540" y="4208780"/>
            <a:ext cx="1464945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研究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内容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>
            <p:custDataLst>
              <p:tags r:id="rId5"/>
            </p:custDataLst>
          </p:nvPr>
        </p:nvSpPr>
        <p:spPr>
          <a:xfrm rot="10800000" flipV="1">
            <a:off x="5970905" y="2028190"/>
            <a:ext cx="1464945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研究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5355366" cy="861175"/>
            <a:chOff x="74343" y="-18337"/>
            <a:chExt cx="5355366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604" y="263170"/>
              <a:ext cx="352310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0201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数据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采集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970905" y="1115060"/>
            <a:ext cx="5137785" cy="175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requests.session().get()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re.findall()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csv.writer(file, delimiter=',')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 rot="10800000" flipV="1">
            <a:off x="5970905" y="675005"/>
            <a:ext cx="1464945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关键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 rot="10800000" flipV="1">
            <a:off x="5971540" y="2634615"/>
            <a:ext cx="1464945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采集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结果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3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4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5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6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系统设计流程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21615" y="1672590"/>
            <a:ext cx="5266055" cy="4841240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  <p:pic>
        <p:nvPicPr>
          <p:cNvPr id="8" name="图片 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971540" y="3175635"/>
            <a:ext cx="5563235" cy="333375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0202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基于情感词典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970905" y="1115060"/>
            <a:ext cx="5137785" cy="175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jieba.cut(sentence)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score += W * float(sen_word[i])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csv.writer(output_file)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 rot="10800000" flipV="1">
            <a:off x="5970905" y="675005"/>
            <a:ext cx="160528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关键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 rot="10800000" flipV="1">
            <a:off x="5971540" y="2634615"/>
            <a:ext cx="160401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情感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分类结果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3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4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5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6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系统设计流程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12420" y="1691640"/>
            <a:ext cx="5083810" cy="4828540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5970905" y="3173095"/>
            <a:ext cx="5922010" cy="3348990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0203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基于无监督聚类算法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KM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eans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970905" y="1191260"/>
            <a:ext cx="6220460" cy="2168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train_test_split(,test_size=0.05, random_state=42)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[(label, sentence), ...]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TfidfVectorizer(token_pattern=r"(?u)\b\w+\b")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Pred=KMeans(n_clusters=2).fit().predict(test_st)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np.mean(Pred == np.array(test_lab))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 rot="10800000" flipV="1">
            <a:off x="5970905" y="878205"/>
            <a:ext cx="160528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关键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 rot="10800000" flipV="1">
            <a:off x="5971540" y="3299460"/>
            <a:ext cx="160401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预测结果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3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4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5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6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系统设计流程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12420" y="1691640"/>
            <a:ext cx="5100955" cy="3521075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  <p:pic>
        <p:nvPicPr>
          <p:cNvPr id="13" name="图片 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056630" y="3804285"/>
            <a:ext cx="4576445" cy="3053715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0204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情感词典与分类算法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相结合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970905" y="2086610"/>
            <a:ext cx="6461760" cy="2999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LogRegression(...,"lbfgs",3000) 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SGDClassifier(max_iter=1000, tol=1e-3)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MultinomialNB()</a:t>
            </a:r>
            <a:r>
              <a:rPr lang="en-US" altLang="zh-CN" b="1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.fit(tra, tra_lab).predict(test)</a:t>
            </a:r>
            <a:endParaRPr lang="en-US" altLang="zh-CN" b="1" dirty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RandomForestClassifier(n_estimators=20)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KNeighborsClassifier()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en-US" altLang="zh-CN" b="1" dirty="0">
                <a:solidFill>
                  <a:srgbClr val="C0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np.mean(Pred == np.array(test_lab))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import matplotlib.pyplot as plt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 rot="10800000" flipV="1">
            <a:off x="5970905" y="1717675"/>
            <a:ext cx="160528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关键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2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3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4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5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系统设计流程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12420" y="1685925"/>
            <a:ext cx="5106035" cy="3511550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0204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情感词典与分类算法相结合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639685" y="197485"/>
            <a:ext cx="4552315" cy="744220"/>
            <a:chOff x="349" y="1410"/>
            <a:chExt cx="7169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1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2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3"/>
              </p:custDataLst>
            </p:nvPr>
          </p:nvSpPr>
          <p:spPr>
            <a:xfrm>
              <a:off x="492" y="1513"/>
              <a:ext cx="6847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4"/>
              </p:custDataLst>
            </p:nvPr>
          </p:nvSpPr>
          <p:spPr>
            <a:xfrm>
              <a:off x="671" y="1685"/>
              <a:ext cx="6847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实验结果（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度量指标：准确率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）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4905" y="1014095"/>
            <a:ext cx="9807575" cy="5617210"/>
          </a:xfrm>
          <a:prstGeom prst="rect">
            <a:avLst/>
          </a:prstGeom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8642985" cy="861175"/>
            <a:chOff x="74343" y="-18337"/>
            <a:chExt cx="86429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68110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0205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基于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TextCNN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6097905" y="1040765"/>
            <a:ext cx="6461760" cy="2584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文本向量化表示：</a:t>
            </a: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Vocal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词典</a:t>
            </a: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词向量矩阵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[sent[i:i+2] for i in range(len(sent)-1)]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conv_out = F.relu(conv(embed_sents))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F.max_pool1d(conv_out, conv_out.size(2))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logits = self.fc(sent_features)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torch.sigmoid(self.model(sentences))</a:t>
            </a:r>
            <a:endParaRPr lang="en-US" altLang="zh-CN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 rot="10800000" flipV="1">
            <a:off x="6097905" y="671830"/>
            <a:ext cx="160528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关键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方法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4295" y="862330"/>
            <a:ext cx="2458085" cy="744220"/>
            <a:chOff x="117" y="1410"/>
            <a:chExt cx="3871" cy="1172"/>
          </a:xfrm>
        </p:grpSpPr>
        <p:grpSp>
          <p:nvGrpSpPr>
            <p:cNvPr id="2" name="组合 1"/>
            <p:cNvGrpSpPr/>
            <p:nvPr/>
          </p:nvGrpSpPr>
          <p:grpSpPr>
            <a:xfrm>
              <a:off x="349" y="1410"/>
              <a:ext cx="1427" cy="878"/>
              <a:chOff x="6177683" y="1666134"/>
              <a:chExt cx="1362525" cy="988578"/>
            </a:xfrm>
            <a:solidFill>
              <a:srgbClr val="1C4885"/>
            </a:solidFill>
          </p:grpSpPr>
          <p:sp>
            <p:nvSpPr>
              <p:cNvPr id="32" name="矩形 31"/>
              <p:cNvSpPr/>
              <p:nvPr>
                <p:custDataLst>
                  <p:tags r:id="rId2"/>
                </p:custDataLst>
              </p:nvPr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3"/>
                </p:custDataLst>
              </p:nvPr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>
              <p:custDataLst>
                <p:tags r:id="rId4"/>
              </p:custDataLst>
            </p:nvPr>
          </p:nvSpPr>
          <p:spPr>
            <a:xfrm>
              <a:off x="492" y="1513"/>
              <a:ext cx="3310" cy="1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5"/>
              </p:custDataLst>
            </p:nvPr>
          </p:nvSpPr>
          <p:spPr>
            <a:xfrm>
              <a:off x="117" y="1651"/>
              <a:ext cx="387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系统设计流程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</p:grpSp>
      <p:pic>
        <p:nvPicPr>
          <p:cNvPr id="15" name="图片 1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21615" y="1648460"/>
            <a:ext cx="5724525" cy="475742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  <a:prstDash val="sysDash"/>
          </a:ln>
        </p:spPr>
      </p:pic>
      <p:pic>
        <p:nvPicPr>
          <p:cNvPr id="17" name="图片 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097905" y="4060825"/>
            <a:ext cx="4096385" cy="2549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任意多边形 4"/>
          <p:cNvSpPr/>
          <p:nvPr>
            <p:custDataLst>
              <p:tags r:id="rId10"/>
            </p:custDataLst>
          </p:nvPr>
        </p:nvSpPr>
        <p:spPr>
          <a:xfrm rot="10800000" flipV="1">
            <a:off x="6097905" y="3567430"/>
            <a:ext cx="1605280" cy="440055"/>
          </a:xfrm>
          <a:custGeom>
            <a:avLst/>
            <a:gdLst>
              <a:gd name="connsiteX0" fmla="*/ 74992 w 2264230"/>
              <a:gd name="connsiteY0" fmla="*/ 0 h 449943"/>
              <a:gd name="connsiteX1" fmla="*/ 2087637 w 2264230"/>
              <a:gd name="connsiteY1" fmla="*/ 0 h 449943"/>
              <a:gd name="connsiteX2" fmla="*/ 2162629 w 2264230"/>
              <a:gd name="connsiteY2" fmla="*/ 74992 h 449943"/>
              <a:gd name="connsiteX3" fmla="*/ 2162629 w 2264230"/>
              <a:gd name="connsiteY3" fmla="*/ 166043 h 449943"/>
              <a:gd name="connsiteX4" fmla="*/ 2264230 w 2264230"/>
              <a:gd name="connsiteY4" fmla="*/ 224971 h 449943"/>
              <a:gd name="connsiteX5" fmla="*/ 2162629 w 2264230"/>
              <a:gd name="connsiteY5" fmla="*/ 283900 h 449943"/>
              <a:gd name="connsiteX6" fmla="*/ 2162629 w 2264230"/>
              <a:gd name="connsiteY6" fmla="*/ 374951 h 449943"/>
              <a:gd name="connsiteX7" fmla="*/ 2087637 w 2264230"/>
              <a:gd name="connsiteY7" fmla="*/ 449943 h 449943"/>
              <a:gd name="connsiteX8" fmla="*/ 74992 w 2264230"/>
              <a:gd name="connsiteY8" fmla="*/ 449943 h 449943"/>
              <a:gd name="connsiteX9" fmla="*/ 0 w 2264230"/>
              <a:gd name="connsiteY9" fmla="*/ 374951 h 449943"/>
              <a:gd name="connsiteX10" fmla="*/ 0 w 2264230"/>
              <a:gd name="connsiteY10" fmla="*/ 74992 h 449943"/>
              <a:gd name="connsiteX11" fmla="*/ 74992 w 2264230"/>
              <a:gd name="connsiteY11" fmla="*/ 0 h 44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4230" h="449943">
                <a:moveTo>
                  <a:pt x="74992" y="0"/>
                </a:moveTo>
                <a:lnTo>
                  <a:pt x="2087637" y="0"/>
                </a:lnTo>
                <a:cubicBezTo>
                  <a:pt x="2129054" y="0"/>
                  <a:pt x="2162629" y="33575"/>
                  <a:pt x="2162629" y="74992"/>
                </a:cubicBezTo>
                <a:lnTo>
                  <a:pt x="2162629" y="166043"/>
                </a:lnTo>
                <a:lnTo>
                  <a:pt x="2264230" y="224971"/>
                </a:lnTo>
                <a:lnTo>
                  <a:pt x="2162629" y="283900"/>
                </a:lnTo>
                <a:lnTo>
                  <a:pt x="2162629" y="374951"/>
                </a:lnTo>
                <a:cubicBezTo>
                  <a:pt x="2162629" y="416368"/>
                  <a:pt x="2129054" y="449943"/>
                  <a:pt x="2087637" y="449943"/>
                </a:cubicBezTo>
                <a:lnTo>
                  <a:pt x="74992" y="449943"/>
                </a:lnTo>
                <a:cubicBezTo>
                  <a:pt x="33575" y="449943"/>
                  <a:pt x="0" y="416368"/>
                  <a:pt x="0" y="374951"/>
                </a:cubicBezTo>
                <a:lnTo>
                  <a:pt x="0" y="74992"/>
                </a:lnTo>
                <a:cubicBezTo>
                  <a:pt x="0" y="33575"/>
                  <a:pt x="33575" y="0"/>
                  <a:pt x="74992" y="0"/>
                </a:cubicBezTo>
                <a:close/>
              </a:path>
            </a:pathLst>
          </a:cu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Vocal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词典</a:t>
            </a:r>
            <a:endParaRPr lang="zh-CN" altLang="en-US" b="1" dirty="0"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ISLIDE.ICON" val="#107308;#114320;#24139;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ISLIDE.ICON" val="#107308;#114320;#24139;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ISLIDE.ICON" val="#107308;#114320;#24139;"/>
</p:tagLst>
</file>

<file path=ppt/tags/tag63.xml><?xml version="1.0" encoding="utf-8"?>
<p:tagLst xmlns:p="http://schemas.openxmlformats.org/presentationml/2006/main">
  <p:tag name="ISPRING_PRESENTATION_TITLE" val="唯美小清新答辩模板"/>
  <p:tag name="COMMONDATA" val="eyJoZGlkIjoiODA3NmIxOTFiMWQ3NjBjZTlmYWQ1MDBhOGMwNmZkYzcifQ=="/>
  <p:tag name="KSO_WPP_MARK_KEY" val="6e407de6-1678-44ea-94a7-f955eb8a1c3b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51PPT模板网   www.51pptmoban.com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o5lcumru">
      <a:majorFont>
        <a:latin typeface="Arial"/>
        <a:ea typeface="阿里巴巴普惠体 2.0 55 Regular"/>
        <a:cs typeface=""/>
      </a:majorFont>
      <a:minorFont>
        <a:latin typeface="Arial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1565</Words>
  <Application>WPS 演示</Application>
  <PresentationFormat>宽屏</PresentationFormat>
  <Paragraphs>161</Paragraphs>
  <Slides>13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阿里巴巴普惠体 2.0 95 ExtraBold</vt:lpstr>
      <vt:lpstr>Times New Roman</vt:lpstr>
      <vt:lpstr>仿宋</vt:lpstr>
      <vt:lpstr>微软雅黑</vt:lpstr>
      <vt:lpstr>思源黑体 CN Light</vt:lpstr>
      <vt:lpstr>Arial Unicode MS</vt:lpstr>
      <vt:lpstr>阿里巴巴普惠体 2.0 55 Regular</vt:lpstr>
      <vt:lpstr>Segoe Print</vt:lpstr>
      <vt:lpstr>Calibri</vt:lpstr>
      <vt:lpstr>Gill Sans</vt:lpstr>
      <vt:lpstr>Gill Sans MT</vt:lpstr>
      <vt:lpstr>Arial</vt:lpstr>
      <vt:lpstr>黑体</vt:lpstr>
      <vt:lpstr>Calibri</vt:lpstr>
      <vt:lpstr>Century Gothic</vt:lpstr>
      <vt:lpstr>51PPT模板网   www.51pptmoban.com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www.51pptmoban.com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蓝色扁平几何风论文答辩通用ppt模板</dc:title>
  <dc:creator>51PPT模板网</dc:creator>
  <cp:keywords>www.51pptmoban.com</cp:keywords>
  <dc:description>www.51pptmoban.com</dc:description>
  <cp:lastModifiedBy>ღRain</cp:lastModifiedBy>
  <cp:revision>569</cp:revision>
  <dcterms:created xsi:type="dcterms:W3CDTF">2017-06-21T06:21:00Z</dcterms:created>
  <dcterms:modified xsi:type="dcterms:W3CDTF">2023-05-23T16:28:23Z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5503B66DF4CD4AD992E6295CBB5D3622</vt:lpwstr>
  </property>
</Properties>
</file>

<file path=docProps/thumbnail.jpeg>
</file>